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89" r:id="rId3"/>
    <p:sldId id="39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gramiz.com/python-programming/decorato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4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decorators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0437-F4E4-4373-AA9F-32DC9BDBA52F}"/>
              </a:ext>
            </a:extLst>
          </p:cNvPr>
          <p:cNvGrpSpPr/>
          <p:nvPr/>
        </p:nvGrpSpPr>
        <p:grpSpPr>
          <a:xfrm>
            <a:off x="10802240" y="133886"/>
            <a:ext cx="1244698" cy="283293"/>
            <a:chOff x="5611636" y="5954426"/>
            <a:chExt cx="1244699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81C8FD28-9FAF-47AE-AFA5-F0CC766F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3DA600B-214B-427C-AF2B-132848B5B515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487537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C0FE44D-AAAA-50EB-041B-1BB49AA7F8CC}"/>
              </a:ext>
            </a:extLst>
          </p:cNvPr>
          <p:cNvSpPr/>
          <p:nvPr/>
        </p:nvSpPr>
        <p:spPr>
          <a:xfrm>
            <a:off x="1059871" y="353650"/>
            <a:ext cx="6984852" cy="626701"/>
          </a:xfrm>
          <a:prstGeom prst="wedgeRectCallout">
            <a:avLst>
              <a:gd name="adj1" fmla="val 25785"/>
              <a:gd name="adj2" fmla="val 2686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provide a flexible and powerful way to extend and modify the behavior of functions or methods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Object-Oriented Programming (OOP) concepts,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decorators play a crucial role in simplifying and enhancing the readability and maintainability of code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95F2CBD0-6591-C13A-8854-DC4F9C37F620}"/>
              </a:ext>
            </a:extLst>
          </p:cNvPr>
          <p:cNvSpPr/>
          <p:nvPr/>
        </p:nvSpPr>
        <p:spPr>
          <a:xfrm>
            <a:off x="275301" y="29147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9C1414-D309-7C23-E7C0-5A33606B3AC0}"/>
              </a:ext>
            </a:extLst>
          </p:cNvPr>
          <p:cNvSpPr/>
          <p:nvPr/>
        </p:nvSpPr>
        <p:spPr>
          <a:xfrm>
            <a:off x="289049" y="1438791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00C837A-6967-BA9C-6B89-666CC075094B}"/>
              </a:ext>
            </a:extLst>
          </p:cNvPr>
          <p:cNvSpPr/>
          <p:nvPr/>
        </p:nvSpPr>
        <p:spPr>
          <a:xfrm>
            <a:off x="944804" y="1402439"/>
            <a:ext cx="9137685" cy="3950688"/>
          </a:xfrm>
          <a:prstGeom prst="wedgeRectCallout">
            <a:avLst>
              <a:gd name="adj1" fmla="val 25785"/>
              <a:gd name="adj2" fmla="val 2686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Separation of Concerns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Decorators allow you to separate concerns by isolating specific behaviors (like logging, access control, etc.)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the main business logic of methods. This leads to cleaner, more readable, and more maintainable code.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Reusability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Decorators enable code reusability.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 can define a behavior once in a decorator and apply it to multiple methods or functions, avoiding code duplication.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DRY Principle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Decorators help adhere to the DRY (Don't Repeat Yourself) principle by allowing you to encapsulate common functionality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a single place and reuse it across different parts of your application.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Enhancing Methods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Decorators can be used to enhance methods with additional functionality without modifying the original method code.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is particularly useful for adding cross-cutting concerns such as logging, performance monitoring, or authorization checks.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Creating Specific Method Types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Decorators like @classmethod, @staticmethod, and @property are used to create specific types of methods within classes: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@classmethod: Creates class methods that can access class-level data.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@staticmethod: Creates static methods that do not access class or instance data.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@property: Creates properties that can be accessed like attributes but provide the flexibility of methods.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Abstraction and Interfaces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Abstract base classes (ABCs) use decorators like @abstractmethod to define methods that must be implemented by subclasses,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enforcing an interface and providing a way to implement abstraction.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83BC0A-BC28-4BDC-4178-D44E28E6FAB2}"/>
              </a:ext>
            </a:extLst>
          </p:cNvPr>
          <p:cNvGrpSpPr/>
          <p:nvPr/>
        </p:nvGrpSpPr>
        <p:grpSpPr>
          <a:xfrm>
            <a:off x="8545878" y="5348572"/>
            <a:ext cx="1529921" cy="289586"/>
            <a:chOff x="5881666" y="1590687"/>
            <a:chExt cx="1529921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B9342351-6A1C-7A83-1532-C2A256AEBCE2}"/>
                </a:ext>
              </a:extLst>
            </p:cNvPr>
            <p:cNvSpPr/>
            <p:nvPr/>
          </p:nvSpPr>
          <p:spPr>
            <a:xfrm>
              <a:off x="6081095" y="1603274"/>
              <a:ext cx="13304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python decorators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B93E7A20-C605-E443-08FE-70BF3366E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B825999-D649-151E-2E92-7332806D4E0D}"/>
              </a:ext>
            </a:extLst>
          </p:cNvPr>
          <p:cNvSpPr/>
          <p:nvPr/>
        </p:nvSpPr>
        <p:spPr>
          <a:xfrm>
            <a:off x="944804" y="5656844"/>
            <a:ext cx="8070085" cy="811367"/>
          </a:xfrm>
          <a:prstGeom prst="wedgeRectCallout">
            <a:avLst>
              <a:gd name="adj1" fmla="val 25785"/>
              <a:gd name="adj2" fmla="val 2686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Enhance code readability and maintainability.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Provide a clean and concise way to implement and enforce OOP principles like encapsulation, abstraction, and polymorphism.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Aspect-Oriented Programming (AOP) -&gt; cross-cutting concerns (e.g., logging, security)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Separation of Concerns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64101</TotalTime>
  <Words>399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decorators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1219</cp:revision>
  <dcterms:created xsi:type="dcterms:W3CDTF">2019-03-25T09:18:39Z</dcterms:created>
  <dcterms:modified xsi:type="dcterms:W3CDTF">2024-05-26T17:46:54Z</dcterms:modified>
</cp:coreProperties>
</file>