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73" d="100"/>
          <a:sy n="73" d="100"/>
        </p:scale>
        <p:origin x="96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interface/#formal-interfaces" TargetMode="External"/><Relationship Id="rId13" Type="http://schemas.openxmlformats.org/officeDocument/2006/relationships/hyperlink" Target="https://realpython.com/python-interface/#using-abstract-method-declaration" TargetMode="External"/><Relationship Id="rId18" Type="http://schemas.openxmlformats.org/officeDocument/2006/relationships/hyperlink" Target="https://realpython.com/python-interface/#conclusio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ealpython.com/python-interface/#using-virtual-base-classes" TargetMode="External"/><Relationship Id="rId12" Type="http://schemas.openxmlformats.org/officeDocument/2006/relationships/hyperlink" Target="https://realpython.com/python-interface/#using-subclass-detection-with-registration" TargetMode="External"/><Relationship Id="rId17" Type="http://schemas.openxmlformats.org/officeDocument/2006/relationships/hyperlink" Target="https://realpython.com/python-interface/#go" TargetMode="External"/><Relationship Id="rId2" Type="http://schemas.openxmlformats.org/officeDocument/2006/relationships/hyperlink" Target="https://realpython.com/python-interface/" TargetMode="External"/><Relationship Id="rId16" Type="http://schemas.openxmlformats.org/officeDocument/2006/relationships/hyperlink" Target="https://realpython.com/python-interface/#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alpython.com/python-interface/#using-metaclasses" TargetMode="External"/><Relationship Id="rId11" Type="http://schemas.openxmlformats.org/officeDocument/2006/relationships/hyperlink" Target="https://realpython.com/python-interface/#using-abc-to-register-a-virtual-subclass" TargetMode="External"/><Relationship Id="rId5" Type="http://schemas.openxmlformats.org/officeDocument/2006/relationships/hyperlink" Target="https://realpython.com/python-interface/#informal-interfaces" TargetMode="External"/><Relationship Id="rId15" Type="http://schemas.openxmlformats.org/officeDocument/2006/relationships/hyperlink" Target="https://realpython.com/python-interface/#java" TargetMode="External"/><Relationship Id="rId10" Type="http://schemas.openxmlformats.org/officeDocument/2006/relationships/hyperlink" Target="https://realpython.com/python-interface/#using-__subclasshook__" TargetMode="External"/><Relationship Id="rId4" Type="http://schemas.openxmlformats.org/officeDocument/2006/relationships/hyperlink" Target="https://realpython.com/python-interface/#python-interface-overview" TargetMode="External"/><Relationship Id="rId9" Type="http://schemas.openxmlformats.org/officeDocument/2006/relationships/hyperlink" Target="https://realpython.com/python-interface/#using-abcabcmeta" TargetMode="External"/><Relationship Id="rId14" Type="http://schemas.openxmlformats.org/officeDocument/2006/relationships/hyperlink" Target="https://realpython.com/python-interface/#interfaces-in-other-languag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5796"/>
            <a:ext cx="1445204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interfaces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0437-F4E4-4373-AA9F-32DC9BDBA52F}"/>
              </a:ext>
            </a:extLst>
          </p:cNvPr>
          <p:cNvGrpSpPr/>
          <p:nvPr/>
        </p:nvGrpSpPr>
        <p:grpSpPr>
          <a:xfrm>
            <a:off x="10802240" y="133886"/>
            <a:ext cx="1244698" cy="283293"/>
            <a:chOff x="5611636" y="5954426"/>
            <a:chExt cx="1244699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1C8FD28-9FAF-47AE-AFA5-F0CC766F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3DA600B-214B-427C-AF2B-132848B5B51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48753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C5F11-4106-2882-A7E8-47E2ABAD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9E7-3D25-E19E-A745-F8C51122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5796"/>
            <a:ext cx="1407180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F007-548F-4284-129E-69D4AB4D918A}"/>
              </a:ext>
            </a:extLst>
          </p:cNvPr>
          <p:cNvSpPr/>
          <p:nvPr/>
        </p:nvSpPr>
        <p:spPr>
          <a:xfrm>
            <a:off x="135620" y="92491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68F3E-F44D-B4DB-90CE-18ECA1DBFC07}"/>
              </a:ext>
            </a:extLst>
          </p:cNvPr>
          <p:cNvGrpSpPr/>
          <p:nvPr/>
        </p:nvGrpSpPr>
        <p:grpSpPr>
          <a:xfrm>
            <a:off x="256207" y="285509"/>
            <a:ext cx="1004458" cy="289586"/>
            <a:chOff x="5881666" y="1590687"/>
            <a:chExt cx="1004458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BDDF14D7-8CB2-D780-E917-1AACA79DBDB0}"/>
                </a:ext>
              </a:extLst>
            </p:cNvPr>
            <p:cNvSpPr/>
            <p:nvPr/>
          </p:nvSpPr>
          <p:spPr>
            <a:xfrm>
              <a:off x="6081095" y="1603274"/>
              <a:ext cx="805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interfaces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7D63281-E98B-3340-DF3B-91F1EB7A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42314319-2207-D738-0505-299D89FBFD5C}"/>
              </a:ext>
            </a:extLst>
          </p:cNvPr>
          <p:cNvSpPr txBox="1"/>
          <p:nvPr/>
        </p:nvSpPr>
        <p:spPr>
          <a:xfrm>
            <a:off x="858150" y="808953"/>
            <a:ext cx="6126480" cy="42473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4"/>
              </a:rPr>
              <a:t>Python Interface Overview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5"/>
              </a:rPr>
              <a:t>Informal Interfaces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6"/>
              </a:rPr>
              <a:t>Using Meta classes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7"/>
              </a:rPr>
              <a:t>Using Virtual Base Classes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8"/>
              </a:rPr>
              <a:t>Formal Interfaces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9"/>
              </a:rPr>
              <a:t>Using </a:t>
            </a:r>
            <a:r>
              <a:rPr lang="en-US" b="0" i="0" u="none" strike="noStrike" dirty="0" err="1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9"/>
              </a:rPr>
              <a:t>abc.ABCMeta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0"/>
              </a:rPr>
              <a:t>Using .__</a:t>
            </a:r>
            <a:r>
              <a:rPr lang="en-US" b="0" i="0" u="none" strike="noStrike" dirty="0" err="1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0"/>
              </a:rPr>
              <a:t>subclasshook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0"/>
              </a:rPr>
              <a:t>__()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1"/>
              </a:rPr>
              <a:t>Using </a:t>
            </a:r>
            <a:r>
              <a:rPr lang="en-US" b="0" i="0" u="none" strike="noStrike" dirty="0" err="1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1"/>
              </a:rPr>
              <a:t>abc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1"/>
              </a:rPr>
              <a:t> to Register a Virtual Subclass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2"/>
              </a:rPr>
              <a:t>Using Subclass Detection With Registration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3"/>
              </a:rPr>
              <a:t>Using Abstract Method Declaration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4"/>
              </a:rPr>
              <a:t>Interfaces in Other Languages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5"/>
              </a:rPr>
              <a:t>Java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6"/>
              </a:rPr>
              <a:t>C++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7"/>
              </a:rPr>
              <a:t>Go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18"/>
              </a:rPr>
              <a:t>Conclusion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64035</TotalTime>
  <Words>108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source sans pro</vt:lpstr>
      <vt:lpstr>Wingdings</vt:lpstr>
      <vt:lpstr>Tema do Office</vt:lpstr>
      <vt:lpstr>Office Theme</vt:lpstr>
      <vt:lpstr>1. interfaces</vt:lpstr>
      <vt:lpstr>1.1  sources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1214</cp:revision>
  <dcterms:created xsi:type="dcterms:W3CDTF">2019-03-25T09:18:39Z</dcterms:created>
  <dcterms:modified xsi:type="dcterms:W3CDTF">2024-04-19T02:37:27Z</dcterms:modified>
</cp:coreProperties>
</file>