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98" r:id="rId3"/>
    <p:sldId id="400" r:id="rId4"/>
    <p:sldId id="402" r:id="rId5"/>
    <p:sldId id="401" r:id="rId6"/>
    <p:sldId id="37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structure/structure.pptx" TargetMode="External"/><Relationship Id="rId3" Type="http://schemas.openxmlformats.org/officeDocument/2006/relationships/hyperlink" Target="loops/loops.pptx" TargetMode="External"/><Relationship Id="rId7" Type="http://schemas.openxmlformats.org/officeDocument/2006/relationships/hyperlink" Target="oop/oop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unctions/functions.pptx" TargetMode="External"/><Relationship Id="rId11" Type="http://schemas.openxmlformats.org/officeDocument/2006/relationships/hyperlink" Target="decorators/decorators.pptx" TargetMode="External"/><Relationship Id="rId5" Type="http://schemas.openxmlformats.org/officeDocument/2006/relationships/hyperlink" Target="arrays/arrays.pptx" TargetMode="External"/><Relationship Id="rId10" Type="http://schemas.openxmlformats.org/officeDocument/2006/relationships/hyperlink" Target="interfaces/interfaces.pptx" TargetMode="External"/><Relationship Id="rId4" Type="http://schemas.openxmlformats.org/officeDocument/2006/relationships/hyperlink" Target="variables/variables.pptx" TargetMode="External"/><Relationship Id="rId9" Type="http://schemas.openxmlformats.org/officeDocument/2006/relationships/hyperlink" Target="syntax/syntax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hon.land/python-tutoria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paradigms/paradigm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sv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6261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language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FFAD6-522A-46F9-BE78-28A92BBDEC65}"/>
              </a:ext>
            </a:extLst>
          </p:cNvPr>
          <p:cNvGrpSpPr/>
          <p:nvPr/>
        </p:nvGrpSpPr>
        <p:grpSpPr>
          <a:xfrm>
            <a:off x="10622267" y="123804"/>
            <a:ext cx="1122870" cy="283293"/>
            <a:chOff x="5611636" y="5954426"/>
            <a:chExt cx="1122871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6B32596D-38E3-427B-AE7C-A7FCF8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C85FFEE-74E7-440A-8CCE-4A2D384323B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17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F37CA7-98A1-4CF4-B75D-1C69BD3BF244}"/>
              </a:ext>
            </a:extLst>
          </p:cNvPr>
          <p:cNvGrpSpPr/>
          <p:nvPr/>
        </p:nvGrpSpPr>
        <p:grpSpPr>
          <a:xfrm>
            <a:off x="217100" y="2518543"/>
            <a:ext cx="1020277" cy="283293"/>
            <a:chOff x="5611636" y="5954426"/>
            <a:chExt cx="1020278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0677D7F9-7752-4557-A665-277346A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51C293C-8D1F-4FBF-BD2B-5E327B98B8F0}"/>
                </a:ext>
              </a:extLst>
            </p:cNvPr>
            <p:cNvSpPr/>
            <p:nvPr/>
          </p:nvSpPr>
          <p:spPr>
            <a:xfrm>
              <a:off x="6107411" y="59544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loops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6482B-C5C6-41BF-84FC-C7E43A257A1D}"/>
              </a:ext>
            </a:extLst>
          </p:cNvPr>
          <p:cNvGrpSpPr/>
          <p:nvPr/>
        </p:nvGrpSpPr>
        <p:grpSpPr>
          <a:xfrm>
            <a:off x="217100" y="2108180"/>
            <a:ext cx="1238286" cy="283293"/>
            <a:chOff x="5611636" y="5954426"/>
            <a:chExt cx="1238287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A44166A4-99B0-469D-A272-881270FD7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21292128-824F-4491-B5E9-3DE589D5523E}"/>
                </a:ext>
              </a:extLst>
            </p:cNvPr>
            <p:cNvSpPr/>
            <p:nvPr/>
          </p:nvSpPr>
          <p:spPr>
            <a:xfrm>
              <a:off x="6107411" y="5954426"/>
              <a:ext cx="7425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variables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EFA51B-7668-455E-8189-C8DE03869DD1}"/>
              </a:ext>
            </a:extLst>
          </p:cNvPr>
          <p:cNvGrpSpPr/>
          <p:nvPr/>
        </p:nvGrpSpPr>
        <p:grpSpPr>
          <a:xfrm>
            <a:off x="217100" y="2928906"/>
            <a:ext cx="1063558" cy="283293"/>
            <a:chOff x="5611636" y="5954426"/>
            <a:chExt cx="1063559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BC6BB13-C827-4562-90C1-4B7C65128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992512B2-C42A-48C4-9DE7-CA2E93588CFE}"/>
                </a:ext>
              </a:extLst>
            </p:cNvPr>
            <p:cNvSpPr/>
            <p:nvPr/>
          </p:nvSpPr>
          <p:spPr>
            <a:xfrm>
              <a:off x="6107411" y="5954426"/>
              <a:ext cx="5677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arrays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08249F-FDF9-4B4D-A122-36663239077B}"/>
              </a:ext>
            </a:extLst>
          </p:cNvPr>
          <p:cNvGrpSpPr/>
          <p:nvPr/>
        </p:nvGrpSpPr>
        <p:grpSpPr>
          <a:xfrm>
            <a:off x="217100" y="3339269"/>
            <a:ext cx="1262332" cy="283293"/>
            <a:chOff x="5611636" y="5954426"/>
            <a:chExt cx="1262333" cy="283293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51CAEBD7-B013-44ED-8EEA-D9CECCAB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C5D389AE-C712-4F21-A68F-D1A6B75DCAD0}"/>
                </a:ext>
              </a:extLst>
            </p:cNvPr>
            <p:cNvSpPr/>
            <p:nvPr/>
          </p:nvSpPr>
          <p:spPr>
            <a:xfrm>
              <a:off x="6107411" y="5954426"/>
              <a:ext cx="766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functions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40FC1-D167-4375-AD9E-24CFBA133182}"/>
              </a:ext>
            </a:extLst>
          </p:cNvPr>
          <p:cNvGrpSpPr/>
          <p:nvPr/>
        </p:nvGrpSpPr>
        <p:grpSpPr>
          <a:xfrm>
            <a:off x="217100" y="3749632"/>
            <a:ext cx="924096" cy="283293"/>
            <a:chOff x="5611636" y="5954426"/>
            <a:chExt cx="924097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5EFD73D9-32CB-4AF9-BEEE-C8F214ED3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5C0A7732-43D2-4DA7-80A5-014BD5AB4D41}"/>
                </a:ext>
              </a:extLst>
            </p:cNvPr>
            <p:cNvSpPr/>
            <p:nvPr/>
          </p:nvSpPr>
          <p:spPr>
            <a:xfrm>
              <a:off x="6107411" y="5954426"/>
              <a:ext cx="4283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oop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D3EC08-52D7-45C4-8D98-584FB8F07DDC}"/>
              </a:ext>
            </a:extLst>
          </p:cNvPr>
          <p:cNvGrpSpPr/>
          <p:nvPr/>
        </p:nvGrpSpPr>
        <p:grpSpPr>
          <a:xfrm>
            <a:off x="217100" y="4159995"/>
            <a:ext cx="1252714" cy="283293"/>
            <a:chOff x="5611636" y="5954426"/>
            <a:chExt cx="1252715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0524B75C-C1FF-47E2-8092-9F49B612A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E08C4851-2508-4FE1-A92E-12A9658A6CBA}"/>
                </a:ext>
              </a:extLst>
            </p:cNvPr>
            <p:cNvSpPr/>
            <p:nvPr/>
          </p:nvSpPr>
          <p:spPr>
            <a:xfrm>
              <a:off x="6107412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structure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18F905-7CA5-4082-B3D4-33E60B1863D0}"/>
              </a:ext>
            </a:extLst>
          </p:cNvPr>
          <p:cNvGrpSpPr/>
          <p:nvPr/>
        </p:nvGrpSpPr>
        <p:grpSpPr>
          <a:xfrm>
            <a:off x="217100" y="1697817"/>
            <a:ext cx="1082795" cy="283293"/>
            <a:chOff x="5611636" y="5954426"/>
            <a:chExt cx="1082796" cy="283293"/>
          </a:xfrm>
        </p:grpSpPr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C92747BA-0B59-4E5E-B0F9-AA0AB987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AD755D54-BEB4-4E45-9952-1EA4D5029C21}"/>
                </a:ext>
              </a:extLst>
            </p:cNvPr>
            <p:cNvSpPr/>
            <p:nvPr/>
          </p:nvSpPr>
          <p:spPr>
            <a:xfrm>
              <a:off x="6107411" y="5954426"/>
              <a:ext cx="587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syntax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24FD12-C3F0-763E-6462-DC441CFE75F3}"/>
              </a:ext>
            </a:extLst>
          </p:cNvPr>
          <p:cNvGrpSpPr/>
          <p:nvPr/>
        </p:nvGrpSpPr>
        <p:grpSpPr>
          <a:xfrm>
            <a:off x="217100" y="4570358"/>
            <a:ext cx="1300805" cy="283293"/>
            <a:chOff x="5611636" y="5954426"/>
            <a:chExt cx="130080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9EA582BD-46F7-1384-375A-26D46A863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54A2DF6-EB1D-AFAD-ED91-7EFE99803FF1}"/>
                </a:ext>
              </a:extLst>
            </p:cNvPr>
            <p:cNvSpPr/>
            <p:nvPr/>
          </p:nvSpPr>
          <p:spPr>
            <a:xfrm>
              <a:off x="6107412" y="5954426"/>
              <a:ext cx="805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interfaces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F03A1AF-C99C-7D45-73B3-E3DFE0C2D512}"/>
              </a:ext>
            </a:extLst>
          </p:cNvPr>
          <p:cNvGrpSpPr/>
          <p:nvPr/>
        </p:nvGrpSpPr>
        <p:grpSpPr>
          <a:xfrm>
            <a:off x="217100" y="4980718"/>
            <a:ext cx="1358513" cy="283293"/>
            <a:chOff x="5611636" y="5954426"/>
            <a:chExt cx="1358514" cy="283293"/>
          </a:xfrm>
        </p:grpSpPr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FBE5F32F-F3B2-FAD8-C455-1C447263D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4" name="Retângulo 5">
              <a:extLst>
                <a:ext uri="{FF2B5EF4-FFF2-40B4-BE49-F238E27FC236}">
                  <a16:creationId xmlns:a16="http://schemas.microsoft.com/office/drawing/2014/main" id="{D9D4E4DF-3DAC-A3AE-2D0B-D431603B02E1}"/>
                </a:ext>
              </a:extLst>
            </p:cNvPr>
            <p:cNvSpPr/>
            <p:nvPr/>
          </p:nvSpPr>
          <p:spPr>
            <a:xfrm>
              <a:off x="6107412" y="5954426"/>
              <a:ext cx="8627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decorators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482D74-60BC-2463-3B48-78FEA3648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8D34-0435-1C27-A0BA-DDBF616D3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9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sources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5E081-A840-4A77-35E2-02C5C13389A6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5E90ACDF-1B76-D52C-C170-07BF22CDB6D4}"/>
              </a:ext>
            </a:extLst>
          </p:cNvPr>
          <p:cNvSpPr/>
          <p:nvPr/>
        </p:nvSpPr>
        <p:spPr>
          <a:xfrm>
            <a:off x="281862" y="80107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99F674-8283-F03F-DC8E-BFFEE751800C}"/>
              </a:ext>
            </a:extLst>
          </p:cNvPr>
          <p:cNvGrpSpPr/>
          <p:nvPr/>
        </p:nvGrpSpPr>
        <p:grpSpPr>
          <a:xfrm>
            <a:off x="1237378" y="801072"/>
            <a:ext cx="1112610" cy="246221"/>
            <a:chOff x="5881666" y="1565584"/>
            <a:chExt cx="1112610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F0CA5D8B-D462-5AB0-0299-7B3DFF2AF56F}"/>
                </a:ext>
              </a:extLst>
            </p:cNvPr>
            <p:cNvSpPr/>
            <p:nvPr/>
          </p:nvSpPr>
          <p:spPr>
            <a:xfrm>
              <a:off x="6016123" y="1565584"/>
              <a:ext cx="9781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python-tutorial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F27F73D3-C4A0-3ADA-E298-C08319E5C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06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C54DE-7A59-8367-8397-4FBA56264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5069-D9E4-D0A5-9855-F84BBF8C2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5000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A19CC-3148-5B07-1370-162E8B230F3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8A90F8E9-18D3-7A37-6FB6-71083235D30E}"/>
              </a:ext>
            </a:extLst>
          </p:cNvPr>
          <p:cNvSpPr/>
          <p:nvPr/>
        </p:nvSpPr>
        <p:spPr>
          <a:xfrm>
            <a:off x="281862" y="80107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AC3C0A01-59F0-3B44-AC4F-6F75C571DE75}"/>
              </a:ext>
            </a:extLst>
          </p:cNvPr>
          <p:cNvSpPr/>
          <p:nvPr/>
        </p:nvSpPr>
        <p:spPr>
          <a:xfrm>
            <a:off x="1095066" y="783588"/>
            <a:ext cx="2959712" cy="811367"/>
          </a:xfrm>
          <a:prstGeom prst="wedgeRectCallout">
            <a:avLst>
              <a:gd name="adj1" fmla="val 34023"/>
              <a:gd name="adj2" fmla="val 2327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a multi-paradigm programming language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procedural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object-oriented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functional programming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CEF709C-5F4A-C4B4-456A-D84FBFE293FA}"/>
              </a:ext>
            </a:extLst>
          </p:cNvPr>
          <p:cNvGrpSpPr/>
          <p:nvPr/>
        </p:nvGrpSpPr>
        <p:grpSpPr>
          <a:xfrm>
            <a:off x="248908" y="1920811"/>
            <a:ext cx="1332864" cy="283293"/>
            <a:chOff x="5611636" y="5954426"/>
            <a:chExt cx="1332865" cy="283293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3A8D1DA4-C21E-6A7D-35D3-974FB3C08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8" name="Retângulo 5">
              <a:extLst>
                <a:ext uri="{FF2B5EF4-FFF2-40B4-BE49-F238E27FC236}">
                  <a16:creationId xmlns:a16="http://schemas.microsoft.com/office/drawing/2014/main" id="{442408F0-7FF8-CA4C-80AC-B9B038555C68}"/>
                </a:ext>
              </a:extLst>
            </p:cNvPr>
            <p:cNvSpPr/>
            <p:nvPr/>
          </p:nvSpPr>
          <p:spPr>
            <a:xfrm>
              <a:off x="6107411" y="5954426"/>
              <a:ext cx="8370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paradigms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49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3160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C3C0A01-59F0-3B44-AC4F-6F75C571DE75}"/>
              </a:ext>
            </a:extLst>
          </p:cNvPr>
          <p:cNvSpPr/>
          <p:nvPr/>
        </p:nvSpPr>
        <p:spPr>
          <a:xfrm>
            <a:off x="3990477" y="4769587"/>
            <a:ext cx="3835977" cy="257369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>
                <a:solidFill>
                  <a:prstClr val="white"/>
                </a:solidFill>
                <a:latin typeface="Calibri Light" panose="020F0302020204030204"/>
              </a:rPr>
              <a:t>procedural, object-oriented, and functional programming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EF709C-5F4A-C4B4-456A-D84FBFE293FA}"/>
              </a:ext>
            </a:extLst>
          </p:cNvPr>
          <p:cNvGrpSpPr/>
          <p:nvPr/>
        </p:nvGrpSpPr>
        <p:grpSpPr>
          <a:xfrm>
            <a:off x="4332789" y="5191761"/>
            <a:ext cx="1452384" cy="283293"/>
            <a:chOff x="5611636" y="5954426"/>
            <a:chExt cx="1452385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A8D1DA4-C21E-6A7D-35D3-974FB3C08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442408F0-7FF8-CA4C-80AC-B9B038555C68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64049</TotalTime>
  <Words>94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language</vt:lpstr>
      <vt:lpstr>1.1 index</vt:lpstr>
      <vt:lpstr>1.2 sources</vt:lpstr>
      <vt:lpstr>2. what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1234</cp:revision>
  <dcterms:created xsi:type="dcterms:W3CDTF">2019-03-25T09:18:39Z</dcterms:created>
  <dcterms:modified xsi:type="dcterms:W3CDTF">2024-05-26T18:13:18Z</dcterms:modified>
</cp:coreProperties>
</file>