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397" r:id="rId3"/>
    <p:sldId id="398" r:id="rId4"/>
    <p:sldId id="399" r:id="rId5"/>
    <p:sldId id="400" r:id="rId6"/>
    <p:sldId id="401" r:id="rId7"/>
    <p:sldId id="377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31/01/2024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python.land/project-structure/python-packages" TargetMode="External"/><Relationship Id="rId7" Type="http://schemas.openxmlformats.org/officeDocument/2006/relationships/hyperlink" Target="_resources/main_vs_init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file:///C:\Windows\explorer.exe%20F:\ides\AZ_vStudio2017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hyperlink" Target="https://python.land/project-structure/python-packages#Create_a_runnable_package_with___main__py:~:text=What%20is%20__init__.py%20in%20a%20Python%20package%3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project-structure/python-packages#Create_a_runnable_package_with___main__py:~:text=short%20and%20concise.-,Importing%20modules%20in%20__init__.py,-Our%20package%20ca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project-structure/python-packages#Create_a_runnable_package_with___main__py:~:text=Absolute%20or%20relative%20import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s://python.land/project-structure/python-packages#Create_a_runnable_package_with___main__py:~:text=code%20more%20flexible.-,Create%20a%20runnable%20package%20with%20__main__.py,-I%20showed%20you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8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13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5.png"/><Relationship Id="rId15" Type="http://schemas.openxmlformats.org/officeDocument/2006/relationships/image" Target="../media/image19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14.png"/><Relationship Id="rId9" Type="http://schemas.openxmlformats.org/officeDocument/2006/relationships/image" Target="../media/image17.svg"/><Relationship Id="rId1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8A2543-9F6F-4943-B36A-D3A9FF149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97" y="707612"/>
            <a:ext cx="6297463" cy="124593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70440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packages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6096000" y="2044916"/>
            <a:ext cx="1203981" cy="246221"/>
            <a:chOff x="5881666" y="1565584"/>
            <a:chExt cx="1203981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106952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python-packages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FF076AC-5043-4FBD-9050-468CC1F71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211" y="2250020"/>
            <a:ext cx="2138629" cy="166930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48553DE-2207-4D4C-A919-49A7C89A52AA}"/>
              </a:ext>
            </a:extLst>
          </p:cNvPr>
          <p:cNvGrpSpPr/>
          <p:nvPr/>
        </p:nvGrpSpPr>
        <p:grpSpPr>
          <a:xfrm>
            <a:off x="261441" y="5002462"/>
            <a:ext cx="2019471" cy="299662"/>
            <a:chOff x="1643297" y="4045816"/>
            <a:chExt cx="2019471" cy="299662"/>
          </a:xfrm>
        </p:grpSpPr>
        <p:sp>
          <p:nvSpPr>
            <p:cNvPr id="14" name="CaixaDeTexto 17">
              <a:hlinkClick r:id="rId6" action="ppaction://program"/>
              <a:extLst>
                <a:ext uri="{FF2B5EF4-FFF2-40B4-BE49-F238E27FC236}">
                  <a16:creationId xmlns:a16="http://schemas.microsoft.com/office/drawing/2014/main" id="{7EB5D5A4-EC82-40F9-8EF3-D8543D540EA1}"/>
                </a:ext>
              </a:extLst>
            </p:cNvPr>
            <p:cNvSpPr txBox="1"/>
            <p:nvPr/>
          </p:nvSpPr>
          <p:spPr>
            <a:xfrm>
              <a:off x="1980063" y="4103314"/>
              <a:ext cx="1682705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fr-FR" sz="1200" u="sng" dirty="0" err="1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7" action="ppaction://hlinkfile"/>
                </a:rPr>
                <a:t>resources</a:t>
              </a:r>
              <a:r>
                <a:rPr lang="fr-FR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7" action="ppaction://hlinkfile"/>
                </a:rPr>
                <a:t>\main_vs_init.pdf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15" name="Imagem 18">
              <a:hlinkClick r:id="rId6" action="ppaction://program"/>
              <a:extLst>
                <a:ext uri="{FF2B5EF4-FFF2-40B4-BE49-F238E27FC236}">
                  <a16:creationId xmlns:a16="http://schemas.microsoft.com/office/drawing/2014/main" id="{DDD5B0B4-6D3A-41DE-B847-981A0999A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910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644005E-561C-470C-91CF-03F4C18B5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20" y="4208292"/>
            <a:ext cx="5793200" cy="239651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F076AC-5043-4FBD-9050-468CC1F71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519" y="740052"/>
            <a:ext cx="2138629" cy="166930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77914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noProof="1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__init__</a:t>
            </a:r>
            <a:endParaRPr lang="en-US" sz="2000" noProof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2603290" y="2533161"/>
            <a:ext cx="487439" cy="246221"/>
            <a:chOff x="5881666" y="1565584"/>
            <a:chExt cx="487439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3529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init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88D9643-C10E-4FC5-9438-7754DF0312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0729" y="1372269"/>
            <a:ext cx="5468113" cy="40486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C9097E-4133-4300-984C-A50CE3D620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8519" y="2863107"/>
            <a:ext cx="4983232" cy="104934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4" name="Arrow: Right 5">
            <a:extLst>
              <a:ext uri="{FF2B5EF4-FFF2-40B4-BE49-F238E27FC236}">
                <a16:creationId xmlns:a16="http://schemas.microsoft.com/office/drawing/2014/main" id="{EF615EE7-1E8D-4C73-AA4D-FA37F8765102}"/>
              </a:ext>
            </a:extLst>
          </p:cNvPr>
          <p:cNvSpPr/>
          <p:nvPr/>
        </p:nvSpPr>
        <p:spPr>
          <a:xfrm>
            <a:off x="279408" y="4265572"/>
            <a:ext cx="105971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example</a:t>
            </a:r>
          </a:p>
        </p:txBody>
      </p:sp>
      <p:sp>
        <p:nvSpPr>
          <p:cNvPr id="17" name="Explosion: 14 Points 16">
            <a:extLst>
              <a:ext uri="{FF2B5EF4-FFF2-40B4-BE49-F238E27FC236}">
                <a16:creationId xmlns:a16="http://schemas.microsoft.com/office/drawing/2014/main" id="{3850449B-DEB8-4E94-B269-EF3A0E0B528F}"/>
              </a:ext>
            </a:extLst>
          </p:cNvPr>
          <p:cNvSpPr/>
          <p:nvPr/>
        </p:nvSpPr>
        <p:spPr>
          <a:xfrm>
            <a:off x="6497161" y="2370137"/>
            <a:ext cx="2497774" cy="1245156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used when 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86433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56FF5E-6CB3-4B9B-AD99-7FA669715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95" y="770243"/>
            <a:ext cx="5032891" cy="48768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572866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noProof="1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2.1 importing</a:t>
            </a:r>
            <a:endParaRPr lang="en-US" sz="2000" noProof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4050442" y="5758961"/>
            <a:ext cx="2045558" cy="246221"/>
            <a:chOff x="5881666" y="1565584"/>
            <a:chExt cx="2045558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191110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Importing modules in __init__.py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225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769B59-BAE9-4AB9-AE49-D8090E5AA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04" y="740052"/>
            <a:ext cx="6370790" cy="126340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033360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noProof="1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2.2 path</a:t>
            </a:r>
            <a:endParaRPr lang="en-US" sz="2000" noProof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5803042" y="2127262"/>
            <a:ext cx="1731369" cy="246221"/>
            <a:chOff x="5881666" y="1565584"/>
            <a:chExt cx="1731369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15969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absolute and relative paths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AD7E943-8612-43FC-92FA-5AF6A753F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422" y="2940663"/>
            <a:ext cx="6802601" cy="271877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3" name="Arrow: Right 5">
            <a:extLst>
              <a:ext uri="{FF2B5EF4-FFF2-40B4-BE49-F238E27FC236}">
                <a16:creationId xmlns:a16="http://schemas.microsoft.com/office/drawing/2014/main" id="{7985DE74-28A7-4F5A-BDD1-95D8A96A0041}"/>
              </a:ext>
            </a:extLst>
          </p:cNvPr>
          <p:cNvSpPr/>
          <p:nvPr/>
        </p:nvSpPr>
        <p:spPr>
          <a:xfrm>
            <a:off x="306574" y="3121203"/>
            <a:ext cx="96834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relative</a:t>
            </a:r>
          </a:p>
        </p:txBody>
      </p:sp>
    </p:spTree>
    <p:extLst>
      <p:ext uri="{BB962C8B-B14F-4D97-AF65-F5344CB8AC3E}">
        <p14:creationId xmlns:p14="http://schemas.microsoft.com/office/powerpoint/2010/main" val="275742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A16B240-43D4-4BD2-868A-F9E7EE598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63" y="3060243"/>
            <a:ext cx="8355497" cy="266738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5CC40D-6C9B-43A3-9687-70C426FCA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932" y="740052"/>
            <a:ext cx="4994110" cy="83445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460656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noProof="1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__main__</a:t>
            </a:r>
            <a:endParaRPr lang="en-US" sz="2000" noProof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5442362" y="1698316"/>
            <a:ext cx="578809" cy="246221"/>
            <a:chOff x="5881666" y="1565584"/>
            <a:chExt cx="578809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44435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main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sp>
        <p:nvSpPr>
          <p:cNvPr id="13" name="Arrow: Right 5">
            <a:extLst>
              <a:ext uri="{FF2B5EF4-FFF2-40B4-BE49-F238E27FC236}">
                <a16:creationId xmlns:a16="http://schemas.microsoft.com/office/drawing/2014/main" id="{7985DE74-28A7-4F5A-BDD1-95D8A96A0041}"/>
              </a:ext>
            </a:extLst>
          </p:cNvPr>
          <p:cNvSpPr/>
          <p:nvPr/>
        </p:nvSpPr>
        <p:spPr>
          <a:xfrm>
            <a:off x="306574" y="3121203"/>
            <a:ext cx="96834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relative</a:t>
            </a:r>
          </a:p>
        </p:txBody>
      </p:sp>
      <p:sp>
        <p:nvSpPr>
          <p:cNvPr id="15" name="Explosion: 14 Points 14">
            <a:extLst>
              <a:ext uri="{FF2B5EF4-FFF2-40B4-BE49-F238E27FC236}">
                <a16:creationId xmlns:a16="http://schemas.microsoft.com/office/drawing/2014/main" id="{17935B9E-F5AA-4FF7-9E75-E32F5EEF666B}"/>
              </a:ext>
            </a:extLst>
          </p:cNvPr>
          <p:cNvSpPr/>
          <p:nvPr/>
        </p:nvSpPr>
        <p:spPr>
          <a:xfrm>
            <a:off x="6497161" y="2370137"/>
            <a:ext cx="2497774" cy="1245156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used when 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</a:t>
            </a:r>
          </a:p>
        </p:txBody>
      </p:sp>
    </p:spTree>
    <p:extLst>
      <p:ext uri="{BB962C8B-B14F-4D97-AF65-F5344CB8AC3E}">
        <p14:creationId xmlns:p14="http://schemas.microsoft.com/office/powerpoint/2010/main" val="419781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64015</TotalTime>
  <Words>107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Tema do Office</vt:lpstr>
      <vt:lpstr>Office Theme</vt:lpstr>
      <vt:lpstr>1. packages</vt:lpstr>
      <vt:lpstr>2. __init__</vt:lpstr>
      <vt:lpstr>2.1 importing</vt:lpstr>
      <vt:lpstr>2.2 path</vt:lpstr>
      <vt:lpstr>3. __main__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1223</cp:revision>
  <dcterms:created xsi:type="dcterms:W3CDTF">2019-03-25T09:18:39Z</dcterms:created>
  <dcterms:modified xsi:type="dcterms:W3CDTF">2024-01-31T13:16:44Z</dcterms:modified>
</cp:coreProperties>
</file>