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91" r:id="rId3"/>
    <p:sldId id="398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31/01/2024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31/01/2024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31/01/2024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languag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odules/module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packages/packages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7518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structure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A01C8D-8676-492B-AD1A-A242C7E0E7E2}"/>
              </a:ext>
            </a:extLst>
          </p:cNvPr>
          <p:cNvGrpSpPr/>
          <p:nvPr/>
        </p:nvGrpSpPr>
        <p:grpSpPr>
          <a:xfrm>
            <a:off x="10622267" y="123804"/>
            <a:ext cx="1252713" cy="283293"/>
            <a:chOff x="5611636" y="5954426"/>
            <a:chExt cx="1252714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9E65256-27CE-4574-9E93-6FF573EE8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5D51D82-4DA5-4BD3-887B-AEE991DFFA5D}"/>
                </a:ext>
              </a:extLst>
            </p:cNvPr>
            <p:cNvSpPr/>
            <p:nvPr/>
          </p:nvSpPr>
          <p:spPr>
            <a:xfrm>
              <a:off x="6107411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8719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F6E72-582B-4565-851D-DF07751A5F57}"/>
              </a:ext>
            </a:extLst>
          </p:cNvPr>
          <p:cNvGrpSpPr/>
          <p:nvPr/>
        </p:nvGrpSpPr>
        <p:grpSpPr>
          <a:xfrm>
            <a:off x="248907" y="754454"/>
            <a:ext cx="1219049" cy="283293"/>
            <a:chOff x="5611636" y="5954426"/>
            <a:chExt cx="1219050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ED16E3B-2AFB-4360-80B2-650A8A4A0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4E7BD734-4FB9-4904-88F1-E1210F169BB9}"/>
                </a:ext>
              </a:extLst>
            </p:cNvPr>
            <p:cNvSpPr/>
            <p:nvPr/>
          </p:nvSpPr>
          <p:spPr>
            <a:xfrm>
              <a:off x="6107411" y="5954426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modules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5621D6-8915-4985-AD4E-C4ADEF1006C1}"/>
              </a:ext>
            </a:extLst>
          </p:cNvPr>
          <p:cNvGrpSpPr/>
          <p:nvPr/>
        </p:nvGrpSpPr>
        <p:grpSpPr>
          <a:xfrm>
            <a:off x="248907" y="1151124"/>
            <a:ext cx="1254316" cy="283293"/>
            <a:chOff x="5611636" y="5954426"/>
            <a:chExt cx="1254317" cy="283293"/>
          </a:xfrm>
        </p:grpSpPr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DB280D62-A101-4952-AA9A-6DA331AAA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D78B4659-D26F-494C-A3AF-47D555E81F1C}"/>
                </a:ext>
              </a:extLst>
            </p:cNvPr>
            <p:cNvSpPr/>
            <p:nvPr/>
          </p:nvSpPr>
          <p:spPr>
            <a:xfrm>
              <a:off x="6107411" y="5954426"/>
              <a:ext cx="7585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packages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59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63978</TotalTime>
  <Words>62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Office Theme</vt:lpstr>
      <vt:lpstr>1. structure</vt:lpstr>
      <vt:lpstr>2.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1213</cp:revision>
  <dcterms:created xsi:type="dcterms:W3CDTF">2019-03-25T09:18:39Z</dcterms:created>
  <dcterms:modified xsi:type="dcterms:W3CDTF">2024-01-31T12:20:08Z</dcterms:modified>
</cp:coreProperties>
</file>