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94" r:id="rId3"/>
    <p:sldId id="395" r:id="rId4"/>
    <p:sldId id="396" r:id="rId5"/>
    <p:sldId id="397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11/04/2024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tivestate.com/resources/quick-reads/how-to-list-python-packages-globally-installed-vs-locally-installed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ip.pypa.io/en/stable/cli/pip_install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7070"/>
            <a:ext cx="52931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pip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6EA09E-9EBD-4D01-8E37-152757AF24AE}"/>
              </a:ext>
            </a:extLst>
          </p:cNvPr>
          <p:cNvGrpSpPr/>
          <p:nvPr/>
        </p:nvGrpSpPr>
        <p:grpSpPr>
          <a:xfrm>
            <a:off x="10838750" y="123804"/>
            <a:ext cx="1122870" cy="283293"/>
            <a:chOff x="5611636" y="5954426"/>
            <a:chExt cx="1122871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E11A4CF-3BD8-4E4C-860D-DA3DF9C7F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720AC9A5-CD71-4BE2-AB32-0ABF402C617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22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A0715-CDA0-4154-92AA-2A47B4FC5ED3}"/>
              </a:ext>
            </a:extLst>
          </p:cNvPr>
          <p:cNvSpPr/>
          <p:nvPr/>
        </p:nvSpPr>
        <p:spPr>
          <a:xfrm>
            <a:off x="1097923" y="740052"/>
            <a:ext cx="251307" cy="1008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9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list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78694" y="740052"/>
            <a:ext cx="8336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global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306486" y="3286410"/>
            <a:ext cx="1393135" cy="246221"/>
            <a:chOff x="5881666" y="1565584"/>
            <a:chExt cx="1393135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2586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list-python-packages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6BFDA86-0F7D-4789-936E-481B5BC3EC8E}"/>
              </a:ext>
            </a:extLst>
          </p:cNvPr>
          <p:cNvSpPr/>
          <p:nvPr/>
        </p:nvSpPr>
        <p:spPr>
          <a:xfrm>
            <a:off x="1469214" y="905312"/>
            <a:ext cx="752376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pip list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1580E35-8AFC-4377-9D71-4E87EC289165}"/>
              </a:ext>
            </a:extLst>
          </p:cNvPr>
          <p:cNvSpPr/>
          <p:nvPr/>
        </p:nvSpPr>
        <p:spPr>
          <a:xfrm>
            <a:off x="1469214" y="1428539"/>
            <a:ext cx="922295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freeze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2A31C9-92FD-4231-A31F-B755876C31B7}"/>
              </a:ext>
            </a:extLst>
          </p:cNvPr>
          <p:cNvSpPr/>
          <p:nvPr/>
        </p:nvSpPr>
        <p:spPr>
          <a:xfrm>
            <a:off x="1017832" y="2061986"/>
            <a:ext cx="251307" cy="1008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7A59D329-3F7C-456F-99C1-0142A13E978E}"/>
              </a:ext>
            </a:extLst>
          </p:cNvPr>
          <p:cNvSpPr/>
          <p:nvPr/>
        </p:nvSpPr>
        <p:spPr>
          <a:xfrm>
            <a:off x="293153" y="2061986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local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3A2AFD8-3FF2-44A5-A143-7723CFF558C4}"/>
              </a:ext>
            </a:extLst>
          </p:cNvPr>
          <p:cNvSpPr/>
          <p:nvPr/>
        </p:nvSpPr>
        <p:spPr>
          <a:xfrm>
            <a:off x="1389123" y="2186758"/>
            <a:ext cx="1347091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list --user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AF11321-DD46-4E59-B2AD-7DE86D4D6514}"/>
              </a:ext>
            </a:extLst>
          </p:cNvPr>
          <p:cNvSpPr/>
          <p:nvPr/>
        </p:nvSpPr>
        <p:spPr>
          <a:xfrm>
            <a:off x="1389123" y="2750473"/>
            <a:ext cx="1517009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freeze --user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2CC8BD2-8639-706E-6901-97BAA15E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6" y="740052"/>
            <a:ext cx="3315397" cy="47175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374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install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DF5623-EE3B-8FC0-40F2-3724E5B9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797" y="740052"/>
            <a:ext cx="3449852" cy="44799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33D0C7-A765-91FC-6315-67B31848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503" y="740052"/>
            <a:ext cx="3957204" cy="27690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E11494C6-F7E8-D98D-39DF-9130D34408C2}"/>
              </a:ext>
            </a:extLst>
          </p:cNvPr>
          <p:cNvSpPr/>
          <p:nvPr/>
        </p:nvSpPr>
        <p:spPr>
          <a:xfrm>
            <a:off x="4292928" y="5457645"/>
            <a:ext cx="6699517" cy="257369"/>
          </a:xfrm>
          <a:prstGeom prst="wedgeRectCallout">
            <a:avLst>
              <a:gd name="adj1" fmla="val -33098"/>
              <a:gd name="adj2" fmla="val -7660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C:\Users\YourUsername\AppData\Local\Programs\Python\Python39\Lib\site-packages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49726-01E5-2280-EAEE-A561B36B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A44-66D8-2AEA-B227-7D50FD5A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756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editable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B5A26-3FD2-77BB-DFF6-AC774267102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1B098D1-95BC-824E-386C-79DF2B49747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121BC6-ECE9-4C37-C23F-B2C8C55D304F}"/>
              </a:ext>
            </a:extLst>
          </p:cNvPr>
          <p:cNvGrpSpPr/>
          <p:nvPr/>
        </p:nvGrpSpPr>
        <p:grpSpPr>
          <a:xfrm>
            <a:off x="1630595" y="1112170"/>
            <a:ext cx="819260" cy="246221"/>
            <a:chOff x="5881666" y="1565584"/>
            <a:chExt cx="819260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03DD80CF-922F-76B8-083C-151D25B407D2}"/>
                </a:ext>
              </a:extLst>
            </p:cNvPr>
            <p:cNvSpPr/>
            <p:nvPr/>
          </p:nvSpPr>
          <p:spPr>
            <a:xfrm>
              <a:off x="6016123" y="1565584"/>
              <a:ext cx="6848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pip install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A4D0B688-C716-D5D9-5573-3F666E5C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D83997B-4141-4BE6-9652-F0B515EB85DC}"/>
              </a:ext>
            </a:extLst>
          </p:cNvPr>
          <p:cNvSpPr/>
          <p:nvPr/>
        </p:nvSpPr>
        <p:spPr>
          <a:xfrm>
            <a:off x="1017805" y="759682"/>
            <a:ext cx="1432050" cy="257369"/>
          </a:xfrm>
          <a:prstGeom prst="wedgeRectCallout">
            <a:avLst>
              <a:gd name="adj1" fmla="val -51140"/>
              <a:gd name="adj2" fmla="val -175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install -e 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6AFD126-E856-47A3-8C3F-9AE7ADDD1580}"/>
              </a:ext>
            </a:extLst>
          </p:cNvPr>
          <p:cNvSpPr/>
          <p:nvPr/>
        </p:nvSpPr>
        <p:spPr>
          <a:xfrm>
            <a:off x="2680852" y="490106"/>
            <a:ext cx="2111723" cy="1919363"/>
          </a:xfrm>
          <a:prstGeom prst="wedgeRectCallout">
            <a:avLst>
              <a:gd name="adj1" fmla="val -57355"/>
              <a:gd name="adj2" fmla="val -3166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34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command `pip install -e .` </a:t>
            </a:r>
          </a:p>
          <a:p>
            <a:pPr marL="628634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used </a:t>
            </a:r>
          </a:p>
          <a:p>
            <a:pPr marL="171434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install a package </a:t>
            </a:r>
          </a:p>
          <a:p>
            <a:pPr marL="628634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1085834" lvl="2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editable </a:t>
            </a:r>
          </a:p>
          <a:p>
            <a:pPr marL="1543034" lvl="3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or </a:t>
            </a:r>
          </a:p>
          <a:p>
            <a:pPr marL="1085834" lvl="2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"develop" </a:t>
            </a:r>
          </a:p>
          <a:p>
            <a:pPr marL="628634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mode </a:t>
            </a:r>
          </a:p>
          <a:p>
            <a:pPr marL="171434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from the </a:t>
            </a:r>
          </a:p>
          <a:p>
            <a:pPr marL="628634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current directory (`.`).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A39A1C2-9584-AD50-4A50-27311383A594}"/>
              </a:ext>
            </a:extLst>
          </p:cNvPr>
          <p:cNvSpPr/>
          <p:nvPr/>
        </p:nvSpPr>
        <p:spPr>
          <a:xfrm>
            <a:off x="4930505" y="490106"/>
            <a:ext cx="2563770" cy="1365365"/>
          </a:xfrm>
          <a:prstGeom prst="wedgeRectCallout">
            <a:avLst>
              <a:gd name="adj1" fmla="val -56466"/>
              <a:gd name="adj2" fmla="val -255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editable mode,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changes to the </a:t>
            </a:r>
          </a:p>
          <a:p>
            <a:pPr marL="1142976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source code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immediately affect </a:t>
            </a:r>
          </a:p>
          <a:p>
            <a:pPr marL="1142976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installed package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needing </a:t>
            </a:r>
          </a:p>
          <a:p>
            <a:pPr marL="1142976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reinstall it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89C6265-E12E-ECF6-2A09-D59570888EB5}"/>
              </a:ext>
            </a:extLst>
          </p:cNvPr>
          <p:cNvSpPr/>
          <p:nvPr/>
        </p:nvSpPr>
        <p:spPr>
          <a:xfrm>
            <a:off x="2680852" y="2482808"/>
            <a:ext cx="1598762" cy="626701"/>
          </a:xfrm>
          <a:prstGeom prst="wedgeRectCallout">
            <a:avLst>
              <a:gd name="adj1" fmla="val -26970"/>
              <a:gd name="adj2" fmla="val -6131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`.`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refers to 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current directory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36AF391-8B08-CF27-8BD7-3AE16A924D40}"/>
              </a:ext>
            </a:extLst>
          </p:cNvPr>
          <p:cNvSpPr/>
          <p:nvPr/>
        </p:nvSpPr>
        <p:spPr>
          <a:xfrm>
            <a:off x="4418062" y="2537442"/>
            <a:ext cx="1794328" cy="1365365"/>
          </a:xfrm>
          <a:prstGeom prst="wedgeRectCallout">
            <a:avLst>
              <a:gd name="adj1" fmla="val -58265"/>
              <a:gd name="adj2" fmla="val -209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the setup script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(`setup.py`) 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the package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code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expected to be found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current directory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07C3E5CB-37FE-7EF5-013D-CA0A07B3AAB3}"/>
              </a:ext>
            </a:extLst>
          </p:cNvPr>
          <p:cNvSpPr/>
          <p:nvPr/>
        </p:nvSpPr>
        <p:spPr>
          <a:xfrm>
            <a:off x="309916" y="4015214"/>
            <a:ext cx="10613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uninstall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E160D6D-5E8D-25BF-3C1A-8D819FD47EEF}"/>
              </a:ext>
            </a:extLst>
          </p:cNvPr>
          <p:cNvSpPr/>
          <p:nvPr/>
        </p:nvSpPr>
        <p:spPr>
          <a:xfrm>
            <a:off x="1371230" y="4046797"/>
            <a:ext cx="2281641" cy="257369"/>
          </a:xfrm>
          <a:prstGeom prst="wedgeRectCallout">
            <a:avLst>
              <a:gd name="adj1" fmla="val -51140"/>
              <a:gd name="adj2" fmla="val -175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uninstall package-name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10D06D75-9BE4-C2D3-51A8-ACF83F496D24}"/>
              </a:ext>
            </a:extLst>
          </p:cNvPr>
          <p:cNvSpPr/>
          <p:nvPr/>
        </p:nvSpPr>
        <p:spPr>
          <a:xfrm>
            <a:off x="309916" y="4541425"/>
            <a:ext cx="5403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list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5468BDF-339B-EB0C-6653-515BE3BE16D2}"/>
              </a:ext>
            </a:extLst>
          </p:cNvPr>
          <p:cNvSpPr/>
          <p:nvPr/>
        </p:nvSpPr>
        <p:spPr>
          <a:xfrm>
            <a:off x="850255" y="4561055"/>
            <a:ext cx="1007254" cy="257369"/>
          </a:xfrm>
          <a:prstGeom prst="wedgeRectCallout">
            <a:avLst>
              <a:gd name="adj1" fmla="val -51140"/>
              <a:gd name="adj2" fmla="val -175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list -e</a:t>
            </a:r>
          </a:p>
        </p:txBody>
      </p:sp>
    </p:spTree>
    <p:extLst>
      <p:ext uri="{BB962C8B-B14F-4D97-AF65-F5344CB8AC3E}">
        <p14:creationId xmlns:p14="http://schemas.microsoft.com/office/powerpoint/2010/main" val="255608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64044</TotalTime>
  <Words>191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pip</vt:lpstr>
      <vt:lpstr>2. list</vt:lpstr>
      <vt:lpstr>3. install</vt:lpstr>
      <vt:lpstr>3.1 editable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1201</cp:revision>
  <dcterms:created xsi:type="dcterms:W3CDTF">2019-03-25T09:18:39Z</dcterms:created>
  <dcterms:modified xsi:type="dcterms:W3CDTF">2024-04-11T18:22:06Z</dcterms:modified>
</cp:coreProperties>
</file>