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9" r:id="rId3"/>
    <p:sldId id="399" r:id="rId4"/>
    <p:sldId id="400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21/05/2024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21/05/2024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21/05/2024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skunk/_documentation/skunk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portfolio.ppt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generation/generation.pptx" TargetMode="External"/><Relationship Id="rId3" Type="http://schemas.openxmlformats.org/officeDocument/2006/relationships/hyperlink" Target="environment/environment.pptx" TargetMode="External"/><Relationship Id="rId7" Type="http://schemas.openxmlformats.org/officeDocument/2006/relationships/hyperlink" Target="command/command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pip/pip.pptx" TargetMode="External"/><Relationship Id="rId5" Type="http://schemas.openxmlformats.org/officeDocument/2006/relationships/hyperlink" Target="ai/ai.pptx" TargetMode="External"/><Relationship Id="rId10" Type="http://schemas.openxmlformats.org/officeDocument/2006/relationships/hyperlink" Target="blocking/blocking.pptx" TargetMode="External"/><Relationship Id="rId4" Type="http://schemas.openxmlformats.org/officeDocument/2006/relationships/hyperlink" Target="language/language.pptx" TargetMode="External"/><Relationship Id="rId9" Type="http://schemas.openxmlformats.org/officeDocument/2006/relationships/hyperlink" Target="clean/clean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_resources/PythonCheatSheet.pdf" TargetMode="External"/><Relationship Id="rId7" Type="http://schemas.openxmlformats.org/officeDocument/2006/relationships/hyperlink" Target="_resources/PythonOpenAI.pd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_resources/PythonCheatSheetFunctionsAndTricks.pdf" TargetMode="External"/><Relationship Id="rId5" Type="http://schemas.openxmlformats.org/officeDocument/2006/relationships/hyperlink" Target="_resources/PythonCheatSheetComplexDataTypes.pdf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6570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086910" y="123804"/>
            <a:ext cx="1042720" cy="283293"/>
            <a:chOff x="5611636" y="5954426"/>
            <a:chExt cx="104272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5469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skunk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79D1D-5B54-129B-DF8D-8C5A35FC1585}"/>
              </a:ext>
            </a:extLst>
          </p:cNvPr>
          <p:cNvGrpSpPr/>
          <p:nvPr/>
        </p:nvGrpSpPr>
        <p:grpSpPr>
          <a:xfrm>
            <a:off x="10086911" y="400803"/>
            <a:ext cx="1227065" cy="283293"/>
            <a:chOff x="5611636" y="5954426"/>
            <a:chExt cx="1227066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9882BD5D-207D-1F31-CEF2-618264651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F1D328A-69DA-9439-6463-DD88B9984AD8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17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F4C1F5-14EA-44A6-A7FB-E94031F8E484}"/>
              </a:ext>
            </a:extLst>
          </p:cNvPr>
          <p:cNvGrpSpPr/>
          <p:nvPr/>
        </p:nvGrpSpPr>
        <p:grpSpPr>
          <a:xfrm>
            <a:off x="187509" y="714677"/>
            <a:ext cx="1488354" cy="283293"/>
            <a:chOff x="5611636" y="5954426"/>
            <a:chExt cx="1488355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B905421B-9B06-4F43-A14F-624964D96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E1BCD65E-1F58-4805-9CE3-56FD93875A51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7C0027-AA53-4F10-9E4C-5E185509D6FC}"/>
              </a:ext>
            </a:extLst>
          </p:cNvPr>
          <p:cNvGrpSpPr/>
          <p:nvPr/>
        </p:nvGrpSpPr>
        <p:grpSpPr>
          <a:xfrm>
            <a:off x="187509" y="1747101"/>
            <a:ext cx="1244698" cy="283293"/>
            <a:chOff x="5611636" y="5954426"/>
            <a:chExt cx="1244699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13D32BD7-5769-481D-94A8-02F834A2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CE7EEAF6-7A96-4B8F-911F-6AC5C44DE0B6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0A32F8-C43C-4E72-BC46-8158B0456CE2}"/>
              </a:ext>
            </a:extLst>
          </p:cNvPr>
          <p:cNvGrpSpPr/>
          <p:nvPr/>
        </p:nvGrpSpPr>
        <p:grpSpPr>
          <a:xfrm>
            <a:off x="187509" y="2263313"/>
            <a:ext cx="789444" cy="283293"/>
            <a:chOff x="5611636" y="5954426"/>
            <a:chExt cx="789445" cy="283293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C5E216D7-9E65-4819-92E4-6DBFFBE69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533691D9-14A6-43A0-97C5-1A1F659A2944}"/>
                </a:ext>
              </a:extLst>
            </p:cNvPr>
            <p:cNvSpPr/>
            <p:nvPr/>
          </p:nvSpPr>
          <p:spPr>
            <a:xfrm>
              <a:off x="6107411" y="5954426"/>
              <a:ext cx="2936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ai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6BC05E-7D1F-42CA-BA8B-8A612DAF5A3A}"/>
              </a:ext>
            </a:extLst>
          </p:cNvPr>
          <p:cNvGrpSpPr/>
          <p:nvPr/>
        </p:nvGrpSpPr>
        <p:grpSpPr>
          <a:xfrm>
            <a:off x="187509" y="2779525"/>
            <a:ext cx="876006" cy="283293"/>
            <a:chOff x="5611636" y="5954426"/>
            <a:chExt cx="876007" cy="283293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8765A00E-302F-4C5D-BF69-541F986FC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4EED16B8-2BBC-40D9-B89F-40C891627E6E}"/>
                </a:ext>
              </a:extLst>
            </p:cNvPr>
            <p:cNvSpPr/>
            <p:nvPr/>
          </p:nvSpPr>
          <p:spPr>
            <a:xfrm>
              <a:off x="6107411" y="5954426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pip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0CA0C0B-74DE-402F-8520-96B524B5D723}"/>
              </a:ext>
            </a:extLst>
          </p:cNvPr>
          <p:cNvGrpSpPr/>
          <p:nvPr/>
        </p:nvGrpSpPr>
        <p:grpSpPr>
          <a:xfrm>
            <a:off x="187509" y="1230889"/>
            <a:ext cx="1308818" cy="283293"/>
            <a:chOff x="5611636" y="5954426"/>
            <a:chExt cx="1308819" cy="283293"/>
          </a:xfrm>
        </p:grpSpPr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34C21E23-F5AF-4EA5-9271-913478ABD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357A55F0-AB15-4941-A5FA-E21706FD60EF}"/>
                </a:ext>
              </a:extLst>
            </p:cNvPr>
            <p:cNvSpPr/>
            <p:nvPr/>
          </p:nvSpPr>
          <p:spPr>
            <a:xfrm>
              <a:off x="6107411" y="5954426"/>
              <a:ext cx="8130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command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BAECFC-0495-A257-5E0D-4CD4CD0C5198}"/>
              </a:ext>
            </a:extLst>
          </p:cNvPr>
          <p:cNvGrpSpPr/>
          <p:nvPr/>
        </p:nvGrpSpPr>
        <p:grpSpPr>
          <a:xfrm>
            <a:off x="187509" y="3295737"/>
            <a:ext cx="1701553" cy="283293"/>
            <a:chOff x="5611636" y="5954426"/>
            <a:chExt cx="1701555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5BA6007-B467-672E-51B0-9513EDDE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1485348-018E-46E9-6A9F-5F9E7F6D63AB}"/>
                </a:ext>
              </a:extLst>
            </p:cNvPr>
            <p:cNvSpPr/>
            <p:nvPr/>
          </p:nvSpPr>
          <p:spPr>
            <a:xfrm>
              <a:off x="6107411" y="5954426"/>
              <a:ext cx="12057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code generation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5FA155-162A-C065-9281-3990781FFE83}"/>
              </a:ext>
            </a:extLst>
          </p:cNvPr>
          <p:cNvGrpSpPr/>
          <p:nvPr/>
        </p:nvGrpSpPr>
        <p:grpSpPr>
          <a:xfrm>
            <a:off x="187509" y="3811949"/>
            <a:ext cx="1810559" cy="283293"/>
            <a:chOff x="5611636" y="5954426"/>
            <a:chExt cx="1810561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2BB961AC-5978-BC4F-B84B-01E09811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A178EDA7-16B5-6C6A-10C1-8FA2427EC02A}"/>
                </a:ext>
              </a:extLst>
            </p:cNvPr>
            <p:cNvSpPr/>
            <p:nvPr/>
          </p:nvSpPr>
          <p:spPr>
            <a:xfrm>
              <a:off x="6107411" y="5954426"/>
              <a:ext cx="13147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clean 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684911-0F6B-FE74-0108-C69CF8024BF4}"/>
              </a:ext>
            </a:extLst>
          </p:cNvPr>
          <p:cNvGrpSpPr/>
          <p:nvPr/>
        </p:nvGrpSpPr>
        <p:grpSpPr>
          <a:xfrm>
            <a:off x="187509" y="4328158"/>
            <a:ext cx="1201417" cy="283293"/>
            <a:chOff x="5611636" y="5954426"/>
            <a:chExt cx="1201418" cy="283293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8CB0A26C-968C-FBEC-BC24-CCF301D39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51AF4221-8259-36D0-860B-AFA1F9F23D6C}"/>
                </a:ext>
              </a:extLst>
            </p:cNvPr>
            <p:cNvSpPr/>
            <p:nvPr/>
          </p:nvSpPr>
          <p:spPr>
            <a:xfrm>
              <a:off x="6107411" y="5954426"/>
              <a:ext cx="7056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blocking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241D5C-8DF3-7100-E3FF-419D2C4A5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1966-CC23-AA42-0644-A42785B8D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6049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resources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F2E45-2621-F807-C969-808E4CC8C4D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8D4C14-D1D8-0464-1E23-A245D92763B8}"/>
              </a:ext>
            </a:extLst>
          </p:cNvPr>
          <p:cNvGrpSpPr/>
          <p:nvPr/>
        </p:nvGrpSpPr>
        <p:grpSpPr>
          <a:xfrm>
            <a:off x="302081" y="1037236"/>
            <a:ext cx="2456513" cy="299662"/>
            <a:chOff x="1643297" y="4045816"/>
            <a:chExt cx="2456513" cy="299662"/>
          </a:xfrm>
        </p:grpSpPr>
        <p:sp>
          <p:nvSpPr>
            <p:cNvPr id="4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7A5472B2-23D3-A2EC-A6BA-FF1770C4226F}"/>
                </a:ext>
              </a:extLst>
            </p:cNvPr>
            <p:cNvSpPr txBox="1"/>
            <p:nvPr/>
          </p:nvSpPr>
          <p:spPr>
            <a:xfrm>
              <a:off x="1980063" y="4103314"/>
              <a:ext cx="2119747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_resources\PythonCheatSheet.pdf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6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9B9438B4-9379-E954-1421-61806DE45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FB170-6654-F07B-E4E4-36DB86B4811E}"/>
              </a:ext>
            </a:extLst>
          </p:cNvPr>
          <p:cNvGrpSpPr/>
          <p:nvPr/>
        </p:nvGrpSpPr>
        <p:grpSpPr>
          <a:xfrm>
            <a:off x="302081" y="1336898"/>
            <a:ext cx="3623691" cy="299662"/>
            <a:chOff x="1643297" y="4045816"/>
            <a:chExt cx="3623691" cy="299662"/>
          </a:xfrm>
        </p:grpSpPr>
        <p:sp>
          <p:nvSpPr>
            <p:cNvPr id="37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A6F8C508-59C9-E3A6-9791-A25BB1BFFF38}"/>
                </a:ext>
              </a:extLst>
            </p:cNvPr>
            <p:cNvSpPr txBox="1"/>
            <p:nvPr/>
          </p:nvSpPr>
          <p:spPr>
            <a:xfrm>
              <a:off x="1980063" y="4103314"/>
              <a:ext cx="3286925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_resources\PythonCheatSheetComplexDataTypes.pdf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8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11760607-177D-AC4E-B056-82F9C9E8B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F25EA1-CA8B-F8B4-95A5-EFE698993A76}"/>
              </a:ext>
            </a:extLst>
          </p:cNvPr>
          <p:cNvGrpSpPr/>
          <p:nvPr/>
        </p:nvGrpSpPr>
        <p:grpSpPr>
          <a:xfrm>
            <a:off x="302081" y="1636560"/>
            <a:ext cx="3623691" cy="299662"/>
            <a:chOff x="1643297" y="4045816"/>
            <a:chExt cx="3623691" cy="299662"/>
          </a:xfrm>
        </p:grpSpPr>
        <p:sp>
          <p:nvSpPr>
            <p:cNvPr id="40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80931B30-676B-4E6E-71D7-2A7305F9969B}"/>
                </a:ext>
              </a:extLst>
            </p:cNvPr>
            <p:cNvSpPr txBox="1"/>
            <p:nvPr/>
          </p:nvSpPr>
          <p:spPr>
            <a:xfrm>
              <a:off x="1980063" y="4103314"/>
              <a:ext cx="3286925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_resources\PythonCheatSheetFunctionsAndTricks.pdf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41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BBAEE228-71B8-1334-E708-11D7DD7F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9E022EB-246E-1374-A2F4-2CF192FBE89E}"/>
              </a:ext>
            </a:extLst>
          </p:cNvPr>
          <p:cNvGrpSpPr/>
          <p:nvPr/>
        </p:nvGrpSpPr>
        <p:grpSpPr>
          <a:xfrm>
            <a:off x="302081" y="1936222"/>
            <a:ext cx="2207086" cy="299662"/>
            <a:chOff x="1643297" y="4045816"/>
            <a:chExt cx="2207086" cy="299662"/>
          </a:xfrm>
        </p:grpSpPr>
        <p:sp>
          <p:nvSpPr>
            <p:cNvPr id="43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DA9B091E-431C-A0F5-7577-5188BE46B49A}"/>
                </a:ext>
              </a:extLst>
            </p:cNvPr>
            <p:cNvSpPr txBox="1"/>
            <p:nvPr/>
          </p:nvSpPr>
          <p:spPr>
            <a:xfrm>
              <a:off x="1980063" y="4103314"/>
              <a:ext cx="187032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7" action="ppaction://hlinkfile"/>
                </a:rPr>
                <a:t>_resources\PythonOpenAI.pdf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44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B58BDC06-89A3-51AA-79F2-3AE6D249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0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64358</TotalTime>
  <Words>96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python</vt:lpstr>
      <vt:lpstr>1.1 index</vt:lpstr>
      <vt:lpstr>1.2 resources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1209</cp:revision>
  <dcterms:created xsi:type="dcterms:W3CDTF">2019-03-25T09:18:39Z</dcterms:created>
  <dcterms:modified xsi:type="dcterms:W3CDTF">2024-05-21T21:47:59Z</dcterms:modified>
</cp:coreProperties>
</file>