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6"/>
  </p:notesMasterIdLst>
  <p:sldIdLst>
    <p:sldId id="259" r:id="rId3"/>
    <p:sldId id="380" r:id="rId4"/>
    <p:sldId id="377" r:id="rId5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34580" autoAdjust="0"/>
    <p:restoredTop sz="86410" autoAdjust="0"/>
  </p:normalViewPr>
  <p:slideViewPr>
    <p:cSldViewPr snapToGrid="0">
      <p:cViewPr varScale="1">
        <p:scale>
          <a:sx n="125" d="100"/>
          <a:sy n="125" d="100"/>
        </p:scale>
        <p:origin x="96" y="8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261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3D7D23-95FE-4191-B08D-3CBB1E1CEEFE}" type="datetimeFigureOut">
              <a:rPr lang="pt-PT" smtClean="0"/>
              <a:t>02/07/2024</a:t>
            </a:fld>
            <a:endParaRPr lang="pt-PT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0636E-53A0-461E-B4DA-47B90EBA88BA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35777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D97C-8255-4BAC-9D42-1F6A6651E287}" type="datetime1">
              <a:rPr lang="pt-PT" smtClean="0"/>
              <a:t>02/07/2024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81197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8996-E467-4FE1-B165-4002860D0AC7}" type="datetime1">
              <a:rPr lang="pt-PT" smtClean="0"/>
              <a:t>02/07/2024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45231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532E-E792-4BF5-B399-9E5E16070233}" type="datetime1">
              <a:rPr lang="pt-PT" smtClean="0"/>
              <a:t>02/07/2024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07981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4D900-928E-403C-BF53-CAAB2E2C48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18B940-75D1-4C46-9CFE-647476392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A2CD6-5FB1-46E7-BBF2-06C11EFE0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02/07/2024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AF7F0-99C0-4949-9F3A-098A33A79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BC4E3-3A90-4903-AA2B-BEE787AB0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66262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A0CBE-4D75-4070-9727-D6568849B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48656-59AB-4DDA-BA5E-906CE3CE4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0D26C-F7F1-4295-850E-F65B6A182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02/07/2024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31830-C80B-4D82-9540-948794ACE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3081E-0503-4818-8F70-5B7EF7115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8378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C5B21-4830-48A5-862B-ABDF25C51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6B740-92E9-4F69-A3BC-3370B88AD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D8454-4F6E-410A-9B06-56F8E8B98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02/07/2024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50F26-960E-41B7-A0CF-5FD4D9392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60EE7-FD8B-4114-B0D7-C530EA445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6226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1C6DB-0704-453E-AA7A-EDB8E503E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81CFE-81A7-43F6-9DE8-5001C3319A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6F9B9-C2D3-4E58-BF2D-86CBBBCF7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2E05F8-F9B8-4595-9172-117938DFF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02/07/2024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670A2-41C2-4D8A-B93D-8F4D34BB2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1016F9-4DB7-42E2-8D0A-65B7CD30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94775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96546-7AA6-4539-810A-0AC166A58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A938C-8040-48C6-8939-B3F0A9E7D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760B8-4D37-4E87-8073-042AF52A4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D81F80-B628-4BD3-B94F-CCC211B693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9E79D3-9A2B-4BCE-AF53-894A2D5B8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FA42F1-1652-4482-A407-F5D97A884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02/07/2024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43F25A-7E30-4A66-9495-AA5714A2C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CE7AC5-D765-47F7-89A4-DA8F32904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0463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B22E3-31A6-4D0E-AA4C-B0AA18235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2934A3-5AE1-40D8-8067-9E1D252E9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02/07/2024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FEFDC3-F146-471F-82E0-FB6C2D901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E55F47-05F6-49F9-BE0C-B927C558E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198014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DA7C86-FE30-4F3E-A72C-139359D01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02/07/2024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2663B0-D551-4DBD-BFF2-A571F75E9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62710-B633-46B8-B335-87D5DE318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031262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46708-3CEB-435E-8498-6562E3777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97C09-A03A-43E5-9A11-7273458D3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52C248-11E6-4154-A326-1B8F7D2EE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DC9D5-C4A3-4FDE-9E36-375F2B348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02/07/2024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2A057-54CB-4E24-80E7-736BFC2E1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9B1B1-0646-4C4C-92B7-B3E145870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2238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36660-F7C2-4C37-BD61-E2E985519A54}" type="datetime1">
              <a:rPr lang="pt-PT" smtClean="0"/>
              <a:t>02/07/2024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159003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9F7D4-D633-427F-9E9A-6B5549734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D3F0D6-3084-4516-AED5-37221D1D77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047CDB-4B6C-48AA-A9BA-59A1994D8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84827-B00B-446A-B5F1-D65E98FDD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02/07/2024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21318-5825-42BF-9ACA-060A59DCB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A1AE2-4E68-4683-B3D6-D2D421FF7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704687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18B47-6B5B-4C41-A6E1-3490CE204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8EDB63-0281-4D84-A4C5-17B0CFFB2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29AA0-B865-40C8-A653-6197F492B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02/07/2024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8ED7A-C5C7-4968-BFBA-53DA7EDE0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9E3A9-78F3-4296-A92C-D732DADD0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50174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5582FE-E45E-4458-AC02-44F4A62E36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92EF0A-6E63-4D2C-B998-E3CF727CC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DC659-7D8F-4CAA-ACB0-ED17AC7A0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02/07/2024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14C8E-083A-481C-A107-4A809F2AB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10F76-989E-49D9-B4AD-276E51C79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23644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553A-1723-4842-A3DB-E76BD21F5C6D}" type="datetime1">
              <a:rPr lang="pt-PT" smtClean="0"/>
              <a:t>02/07/2024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75602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351E-3840-4886-B007-BC84D7C14686}" type="datetime1">
              <a:rPr lang="pt-PT" smtClean="0"/>
              <a:t>02/07/2024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38646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6839-F4ED-436E-9AC9-AC7A0A0CD179}" type="datetime1">
              <a:rPr lang="pt-PT" smtClean="0"/>
              <a:t>02/07/2024</a:t>
            </a:fld>
            <a:endParaRPr lang="pt-PT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30951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82247-1A7C-4F98-8F33-5E4D07EFBF12}" type="datetime1">
              <a:rPr lang="pt-PT" smtClean="0"/>
              <a:t>02/07/2024</a:t>
            </a:fld>
            <a:endParaRPr lang="pt-PT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80028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320DE-3391-4A27-9653-F2BD505B9A08}" type="datetime1">
              <a:rPr lang="pt-PT" smtClean="0"/>
              <a:t>02/07/2024</a:t>
            </a:fld>
            <a:endParaRPr lang="pt-PT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7908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50C8-88B2-4209-BD56-05813AC521DC}" type="datetime1">
              <a:rPr lang="pt-PT" smtClean="0"/>
              <a:t>02/07/2024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1286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7055-2F12-42A4-9432-334276564B1D}" type="datetime1">
              <a:rPr lang="pt-PT" smtClean="0"/>
              <a:t>02/07/2024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1121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83CD8-EC5B-4369-8F97-BE1E84F10887}" type="datetime1">
              <a:rPr lang="pt-PT" smtClean="0"/>
              <a:t>02/07/2024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33174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2791A7-C9A5-46D8-9C81-1E4A5947E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E0097-E8D6-43DE-AF41-81E590C1A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8699B-64E4-49C2-80D7-484D6DAA32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AF87E-A15D-4480-B791-15D75F8AF848}" type="datetimeFigureOut">
              <a:rPr lang="pt-PT" smtClean="0"/>
              <a:t>02/07/2024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15122-A6FE-41E7-BB00-91A147638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013BE-7A46-476B-B9E5-FD0F38D9F2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9573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9.png"/><Relationship Id="rId3" Type="http://schemas.openxmlformats.org/officeDocument/2006/relationships/hyperlink" Target="https://entityframework-plus.net/" TargetMode="External"/><Relationship Id="rId7" Type="http://schemas.openxmlformats.org/officeDocument/2006/relationships/hyperlink" Target="A1_reference/functionalities.pptx" TargetMode="External"/><Relationship Id="rId12" Type="http://schemas.openxmlformats.org/officeDocument/2006/relationships/image" Target="../media/image8.png"/><Relationship Id="rId2" Type="http://schemas.openxmlformats.org/officeDocument/2006/relationships/image" Target="../media/image3.png"/><Relationship Id="rId16" Type="http://schemas.openxmlformats.org/officeDocument/2006/relationships/hyperlink" Target="../_actions/zig_help.ba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A2_introduction.pptx" TargetMode="External"/><Relationship Id="rId11" Type="http://schemas.openxmlformats.org/officeDocument/2006/relationships/hyperlink" Target="file:///D:\A1_research\C2_c0dice\B1_jmeter\A1_install" TargetMode="External"/><Relationship Id="rId5" Type="http://schemas.openxmlformats.org/officeDocument/2006/relationships/image" Target="../media/image5.png"/><Relationship Id="rId15" Type="http://schemas.openxmlformats.org/officeDocument/2006/relationships/image" Target="../media/image10.png"/><Relationship Id="rId10" Type="http://schemas.openxmlformats.org/officeDocument/2006/relationships/hyperlink" Target="file:///C:\Windows\explorer.exe%20F:\ides\AZ_vStudio2017" TargetMode="External"/><Relationship Id="rId4" Type="http://schemas.openxmlformats.org/officeDocument/2006/relationships/image" Target="../media/image4.png"/><Relationship Id="rId9" Type="http://schemas.openxmlformats.org/officeDocument/2006/relationships/image" Target="../media/image7.svg"/><Relationship Id="rId14" Type="http://schemas.openxmlformats.org/officeDocument/2006/relationships/slide" Target="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00328"/>
            <a:ext cx="732893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1. 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access</a:t>
            </a:r>
          </a:p>
        </p:txBody>
      </p:sp>
    </p:spTree>
    <p:extLst>
      <p:ext uri="{BB962C8B-B14F-4D97-AF65-F5344CB8AC3E}">
        <p14:creationId xmlns:p14="http://schemas.microsoft.com/office/powerpoint/2010/main" val="2131296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9BDF682-7328-3021-E312-D1728ED7D1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DB37C-9FA8-2682-AAB7-A4297765B2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00328"/>
            <a:ext cx="644857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2. what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A492E8A-9D79-0DA2-D94E-315073567155}"/>
              </a:ext>
            </a:extLst>
          </p:cNvPr>
          <p:cNvSpPr/>
          <p:nvPr/>
        </p:nvSpPr>
        <p:spPr>
          <a:xfrm>
            <a:off x="60145" y="79514"/>
            <a:ext cx="207692" cy="6692347"/>
          </a:xfrm>
          <a:prstGeom prst="rect">
            <a:avLst/>
          </a:prstGeom>
          <a:solidFill>
            <a:sysClr val="windowText" lastClr="000000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ACFF8E0B-DEDD-F6DF-0D37-619511F25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400" y="3202853"/>
            <a:ext cx="2768645" cy="2060027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59E6D5DA-EFEA-7211-8773-9544875CE7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400" y="474894"/>
            <a:ext cx="9615159" cy="1984804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51" name="Retângulo 20">
            <a:extLst>
              <a:ext uri="{FF2B5EF4-FFF2-40B4-BE49-F238E27FC236}">
                <a16:creationId xmlns:a16="http://schemas.microsoft.com/office/drawing/2014/main" id="{9CA63126-6830-57BE-E3C9-95090F2E657D}"/>
              </a:ext>
            </a:extLst>
          </p:cNvPr>
          <p:cNvSpPr/>
          <p:nvPr/>
        </p:nvSpPr>
        <p:spPr>
          <a:xfrm>
            <a:off x="8611901" y="990600"/>
            <a:ext cx="994379" cy="19812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Retângulo 20">
            <a:extLst>
              <a:ext uri="{FF2B5EF4-FFF2-40B4-BE49-F238E27FC236}">
                <a16:creationId xmlns:a16="http://schemas.microsoft.com/office/drawing/2014/main" id="{B9A78DDE-5C3A-3C6A-D8B3-1CCB8191773E}"/>
              </a:ext>
            </a:extLst>
          </p:cNvPr>
          <p:cNvSpPr/>
          <p:nvPr/>
        </p:nvSpPr>
        <p:spPr>
          <a:xfrm>
            <a:off x="834400" y="2281898"/>
            <a:ext cx="994379" cy="19812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Speech Bubble: Rectangle 53">
            <a:extLst>
              <a:ext uri="{FF2B5EF4-FFF2-40B4-BE49-F238E27FC236}">
                <a16:creationId xmlns:a16="http://schemas.microsoft.com/office/drawing/2014/main" id="{773F5FF6-5B9F-AE4A-2453-6A677D2FF2D8}"/>
              </a:ext>
            </a:extLst>
          </p:cNvPr>
          <p:cNvSpPr/>
          <p:nvPr/>
        </p:nvSpPr>
        <p:spPr>
          <a:xfrm>
            <a:off x="8948723" y="106046"/>
            <a:ext cx="1028093" cy="626701"/>
          </a:xfrm>
          <a:prstGeom prst="wedgeRectCallout">
            <a:avLst>
              <a:gd name="adj1" fmla="val 34018"/>
              <a:gd name="adj2" fmla="val 80027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generate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new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api key</a:t>
            </a:r>
          </a:p>
        </p:txBody>
      </p:sp>
      <p:sp>
        <p:nvSpPr>
          <p:cNvPr id="55" name="Speech Bubble: Rectangle 54">
            <a:extLst>
              <a:ext uri="{FF2B5EF4-FFF2-40B4-BE49-F238E27FC236}">
                <a16:creationId xmlns:a16="http://schemas.microsoft.com/office/drawing/2014/main" id="{2755F520-5C23-DE99-8191-0B4B24E9F036}"/>
              </a:ext>
            </a:extLst>
          </p:cNvPr>
          <p:cNvSpPr/>
          <p:nvPr/>
        </p:nvSpPr>
        <p:spPr>
          <a:xfrm>
            <a:off x="3934763" y="3771602"/>
            <a:ext cx="1028093" cy="626701"/>
          </a:xfrm>
          <a:prstGeom prst="wedgeRectCallout">
            <a:avLst>
              <a:gd name="adj1" fmla="val -81112"/>
              <a:gd name="adj2" fmla="val -222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insert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new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api key</a:t>
            </a:r>
          </a:p>
        </p:txBody>
      </p:sp>
    </p:spTree>
    <p:extLst>
      <p:ext uri="{BB962C8B-B14F-4D97-AF65-F5344CB8AC3E}">
        <p14:creationId xmlns:p14="http://schemas.microsoft.com/office/powerpoint/2010/main" val="2404137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EF66BF9-1205-4921-9848-E01F172B1E41}"/>
              </a:ext>
            </a:extLst>
          </p:cNvPr>
          <p:cNvSpPr/>
          <p:nvPr/>
        </p:nvSpPr>
        <p:spPr>
          <a:xfrm>
            <a:off x="161745" y="641132"/>
            <a:ext cx="207692" cy="5990897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Arrow: Right 5">
            <a:extLst>
              <a:ext uri="{FF2B5EF4-FFF2-40B4-BE49-F238E27FC236}">
                <a16:creationId xmlns:a16="http://schemas.microsoft.com/office/drawing/2014/main" id="{37D7CF4F-FF2A-4394-89CF-6DD9FAFE9EDE}"/>
              </a:ext>
            </a:extLst>
          </p:cNvPr>
          <p:cNvSpPr/>
          <p:nvPr/>
        </p:nvSpPr>
        <p:spPr>
          <a:xfrm>
            <a:off x="282327" y="740052"/>
            <a:ext cx="1434814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new project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340E3-E6E7-40FD-BFE9-9758DA67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5" y="185083"/>
            <a:ext cx="1352165" cy="369332"/>
          </a:xfrm>
          <a:gradFill>
            <a:gsLst>
              <a:gs pos="0">
                <a:srgbClr val="4472C4">
                  <a:lumMod val="5000"/>
                  <a:lumOff val="95000"/>
                </a:srgbClr>
              </a:gs>
              <a:gs pos="74000">
                <a:srgbClr val="4472C4">
                  <a:lumMod val="45000"/>
                  <a:lumOff val="55000"/>
                </a:srgbClr>
              </a:gs>
              <a:gs pos="83000">
                <a:srgbClr val="4472C4">
                  <a:lumMod val="45000"/>
                  <a:lumOff val="55000"/>
                </a:srgbClr>
              </a:gs>
              <a:gs pos="100000">
                <a:srgbClr val="4472C4">
                  <a:lumMod val="30000"/>
                  <a:lumOff val="70000"/>
                </a:srgbClr>
              </a:gs>
            </a:gsLst>
            <a:lin ang="5400000" scaled="1"/>
          </a:gradFill>
          <a:ln w="254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  <a:latin typeface="Calibri Light" panose="020F0302020204030204"/>
              </a:rPr>
              <a:t>Z. template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41A7F36-A6A2-4B0F-BFF3-546E7A3EE687}"/>
              </a:ext>
            </a:extLst>
          </p:cNvPr>
          <p:cNvSpPr/>
          <p:nvPr/>
        </p:nvSpPr>
        <p:spPr>
          <a:xfrm>
            <a:off x="3990477" y="641131"/>
            <a:ext cx="251307" cy="3081938"/>
          </a:xfrm>
          <a:prstGeom prst="roundRect">
            <a:avLst/>
          </a:prstGeom>
          <a:solidFill>
            <a:schemeClr val="tx1"/>
          </a:solidFill>
          <a:ln w="25400">
            <a:solidFill>
              <a:schemeClr val="accent6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Seta para a Direita 19">
            <a:extLst>
              <a:ext uri="{FF2B5EF4-FFF2-40B4-BE49-F238E27FC236}">
                <a16:creationId xmlns:a16="http://schemas.microsoft.com/office/drawing/2014/main" id="{ECA516AD-C913-468A-98D2-3DA2573FC6F1}"/>
              </a:ext>
            </a:extLst>
          </p:cNvPr>
          <p:cNvSpPr/>
          <p:nvPr/>
        </p:nvSpPr>
        <p:spPr>
          <a:xfrm flipH="1">
            <a:off x="297492" y="1258802"/>
            <a:ext cx="1490957" cy="276999"/>
          </a:xfrm>
          <a:custGeom>
            <a:avLst/>
            <a:gdLst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0 h 412685"/>
              <a:gd name="connsiteX1" fmla="*/ 2332036 w 2607159"/>
              <a:gd name="connsiteY1" fmla="*/ 0 h 412685"/>
              <a:gd name="connsiteX2" fmla="*/ 2607159 w 2607159"/>
              <a:gd name="connsiteY2" fmla="*/ 137562 h 412685"/>
              <a:gd name="connsiteX3" fmla="*/ 2332036 w 2607159"/>
              <a:gd name="connsiteY3" fmla="*/ 412685 h 412685"/>
              <a:gd name="connsiteX4" fmla="*/ 2332036 w 2607159"/>
              <a:gd name="connsiteY4" fmla="*/ 275123 h 412685"/>
              <a:gd name="connsiteX5" fmla="*/ 0 w 2607159"/>
              <a:gd name="connsiteY5" fmla="*/ 275123 h 412685"/>
              <a:gd name="connsiteX6" fmla="*/ 0 w 2607159"/>
              <a:gd name="connsiteY6" fmla="*/ 0 h 412685"/>
              <a:gd name="connsiteX0" fmla="*/ 0 w 2607159"/>
              <a:gd name="connsiteY0" fmla="*/ 0 h 275123"/>
              <a:gd name="connsiteX1" fmla="*/ 2332036 w 2607159"/>
              <a:gd name="connsiteY1" fmla="*/ 0 h 275123"/>
              <a:gd name="connsiteX2" fmla="*/ 2607159 w 2607159"/>
              <a:gd name="connsiteY2" fmla="*/ 137562 h 275123"/>
              <a:gd name="connsiteX3" fmla="*/ 2332036 w 2607159"/>
              <a:gd name="connsiteY3" fmla="*/ 275123 h 275123"/>
              <a:gd name="connsiteX4" fmla="*/ 0 w 2607159"/>
              <a:gd name="connsiteY4" fmla="*/ 275123 h 275123"/>
              <a:gd name="connsiteX5" fmla="*/ 0 w 2607159"/>
              <a:gd name="connsiteY5" fmla="*/ 0 h 275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7159" h="275123">
                <a:moveTo>
                  <a:pt x="0" y="0"/>
                </a:moveTo>
                <a:lnTo>
                  <a:pt x="2332036" y="0"/>
                </a:lnTo>
                <a:lnTo>
                  <a:pt x="2607159" y="137562"/>
                </a:lnTo>
                <a:lnTo>
                  <a:pt x="2332036" y="275123"/>
                </a:lnTo>
                <a:lnTo>
                  <a:pt x="0" y="275123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>
            <a:solidFill>
              <a:schemeClr val="accent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0" rIns="3600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ExecuteAsync</a:t>
            </a:r>
          </a:p>
        </p:txBody>
      </p:sp>
      <p:sp>
        <p:nvSpPr>
          <p:cNvPr id="39" name="Explosion: 14 Points 38">
            <a:extLst>
              <a:ext uri="{FF2B5EF4-FFF2-40B4-BE49-F238E27FC236}">
                <a16:creationId xmlns:a16="http://schemas.microsoft.com/office/drawing/2014/main" id="{726CC03A-7D6C-46EA-92A0-86DDE1A0107D}"/>
              </a:ext>
            </a:extLst>
          </p:cNvPr>
          <p:cNvSpPr/>
          <p:nvPr/>
        </p:nvSpPr>
        <p:spPr>
          <a:xfrm>
            <a:off x="328733" y="6044547"/>
            <a:ext cx="1625594" cy="622578"/>
          </a:xfrm>
          <a:prstGeom prst="irregularSeal2">
            <a:avLst/>
          </a:prstGeom>
          <a:solidFill>
            <a:schemeClr val="tx1"/>
          </a:solidFill>
          <a:ln>
            <a:solidFill>
              <a:srgbClr val="FF0000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success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41003E8-A938-463D-86F0-FCED56AC68C0}"/>
              </a:ext>
            </a:extLst>
          </p:cNvPr>
          <p:cNvSpPr/>
          <p:nvPr/>
        </p:nvSpPr>
        <p:spPr>
          <a:xfrm>
            <a:off x="283909" y="4930886"/>
            <a:ext cx="495300" cy="465224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+mn-cs"/>
              </a:rPr>
              <a:t>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FA1939-92C3-48AC-93EE-5C93B552D70D}"/>
              </a:ext>
            </a:extLst>
          </p:cNvPr>
          <p:cNvSpPr txBox="1"/>
          <p:nvPr/>
        </p:nvSpPr>
        <p:spPr>
          <a:xfrm>
            <a:off x="826994" y="4729870"/>
            <a:ext cx="598241" cy="769441"/>
          </a:xfrm>
          <a:prstGeom prst="rect">
            <a:avLst/>
          </a:prstGeom>
          <a:noFill/>
          <a:effectLst>
            <a:outerShdw blurRad="50800" dist="88900" dir="2700000" algn="tl" rotWithShape="0">
              <a:schemeClr val="bg1">
                <a:alpha val="40000"/>
              </a:schemeClr>
            </a:outerShdw>
          </a:effectLst>
        </p:spPr>
        <p:txBody>
          <a:bodyPr wrap="none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400" b="1" i="0" u="none" strike="noStrike" kern="1200" cap="none" spc="0" normalizeH="0" baseline="0" noProof="0" dirty="0">
                <a:ln>
                  <a:noFill/>
                </a:ln>
                <a:solidFill>
                  <a:srgbClr val="0645A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⊂</a:t>
            </a:r>
            <a:endParaRPr kumimoji="0" lang="pt-PT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2" name="Speech Bubble: Rectangle 41">
            <a:extLst>
              <a:ext uri="{FF2B5EF4-FFF2-40B4-BE49-F238E27FC236}">
                <a16:creationId xmlns:a16="http://schemas.microsoft.com/office/drawing/2014/main" id="{79007EFE-5D7A-41BC-9914-0012C2E39275}"/>
              </a:ext>
            </a:extLst>
          </p:cNvPr>
          <p:cNvSpPr/>
          <p:nvPr/>
        </p:nvSpPr>
        <p:spPr>
          <a:xfrm>
            <a:off x="2157928" y="1244459"/>
            <a:ext cx="1430895" cy="288147"/>
          </a:xfrm>
          <a:prstGeom prst="wedgeRectCallout">
            <a:avLst/>
          </a:prstGeom>
          <a:solidFill>
            <a:schemeClr val="tx1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36000" tIns="36000" rIns="36000" bIns="36000" rtlCol="0" anchor="t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square post-it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173AA0-1DC6-4E8A-8BC2-7BC8E1E52403}"/>
              </a:ext>
            </a:extLst>
          </p:cNvPr>
          <p:cNvSpPr txBox="1"/>
          <p:nvPr/>
        </p:nvSpPr>
        <p:spPr>
          <a:xfrm>
            <a:off x="596511" y="1816814"/>
            <a:ext cx="2825197" cy="954107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slash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followed </a:t>
            </a:r>
          </a:p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by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two consecutive asterisks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445998E-B9E0-450B-B4CB-45822AEF0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2781" y="1056976"/>
            <a:ext cx="2819089" cy="1233604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08A7C638-5E21-411A-8DB8-B34B86A5195B}"/>
              </a:ext>
            </a:extLst>
          </p:cNvPr>
          <p:cNvGrpSpPr/>
          <p:nvPr/>
        </p:nvGrpSpPr>
        <p:grpSpPr>
          <a:xfrm>
            <a:off x="261442" y="4179726"/>
            <a:ext cx="1757548" cy="289586"/>
            <a:chOff x="5881666" y="1590687"/>
            <a:chExt cx="1757548" cy="289586"/>
          </a:xfrm>
        </p:grpSpPr>
        <p:sp>
          <p:nvSpPr>
            <p:cNvPr id="22" name="Retângulo 5">
              <a:extLst>
                <a:ext uri="{FF2B5EF4-FFF2-40B4-BE49-F238E27FC236}">
                  <a16:creationId xmlns:a16="http://schemas.microsoft.com/office/drawing/2014/main" id="{D6D9B7B9-E922-474A-9604-497F2E4C0AAE}"/>
                </a:ext>
              </a:extLst>
            </p:cNvPr>
            <p:cNvSpPr/>
            <p:nvPr/>
          </p:nvSpPr>
          <p:spPr>
            <a:xfrm>
              <a:off x="6081095" y="1603274"/>
              <a:ext cx="155811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3"/>
                </a:rPr>
                <a:t>entity framework plus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3" name="Picture 22" descr="Icon&#10;&#10;Description automatically generated">
              <a:extLst>
                <a:ext uri="{FF2B5EF4-FFF2-40B4-BE49-F238E27FC236}">
                  <a16:creationId xmlns:a16="http://schemas.microsoft.com/office/drawing/2014/main" id="{24B73C90-D5FA-44E4-A9BA-5A25A7089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2A5372C-BF23-4DD1-B84D-A97DCF885AD8}"/>
              </a:ext>
            </a:extLst>
          </p:cNvPr>
          <p:cNvGrpSpPr/>
          <p:nvPr/>
        </p:nvGrpSpPr>
        <p:grpSpPr>
          <a:xfrm>
            <a:off x="238309" y="3772837"/>
            <a:ext cx="1452384" cy="283293"/>
            <a:chOff x="5611636" y="5954426"/>
            <a:chExt cx="1452385" cy="283293"/>
          </a:xfrm>
        </p:grpSpPr>
        <p:pic>
          <p:nvPicPr>
            <p:cNvPr id="28" name="Picture 27" descr="Icon&#10;&#10;Description automatically generated">
              <a:extLst>
                <a:ext uri="{FF2B5EF4-FFF2-40B4-BE49-F238E27FC236}">
                  <a16:creationId xmlns:a16="http://schemas.microsoft.com/office/drawing/2014/main" id="{C14A7DDB-9D0A-42FA-8AE2-ECECEE19FA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29" name="Retângulo 5">
              <a:extLst>
                <a:ext uri="{FF2B5EF4-FFF2-40B4-BE49-F238E27FC236}">
                  <a16:creationId xmlns:a16="http://schemas.microsoft.com/office/drawing/2014/main" id="{2C3464DC-863E-4361-935F-522237E7A133}"/>
                </a:ext>
              </a:extLst>
            </p:cNvPr>
            <p:cNvSpPr/>
            <p:nvPr/>
          </p:nvSpPr>
          <p:spPr>
            <a:xfrm>
              <a:off x="6107411" y="5954426"/>
              <a:ext cx="9566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6" action="ppaction://hlinkpres?slideindex=1&amp;slidetitle="/>
                </a:rPr>
                <a:t>introduction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3DBE82E-A82D-4677-8A19-683B4B93F017}"/>
              </a:ext>
            </a:extLst>
          </p:cNvPr>
          <p:cNvGrpSpPr/>
          <p:nvPr/>
        </p:nvGrpSpPr>
        <p:grpSpPr>
          <a:xfrm>
            <a:off x="304221" y="3307233"/>
            <a:ext cx="1355442" cy="330654"/>
            <a:chOff x="421365" y="4900305"/>
            <a:chExt cx="1355443" cy="330654"/>
          </a:xfrm>
        </p:grpSpPr>
        <p:sp>
          <p:nvSpPr>
            <p:cNvPr id="32" name="Retângulo 5">
              <a:extLst>
                <a:ext uri="{FF2B5EF4-FFF2-40B4-BE49-F238E27FC236}">
                  <a16:creationId xmlns:a16="http://schemas.microsoft.com/office/drawing/2014/main" id="{6A7CEFA0-0CCF-4F88-9B65-C6508FBF8450}"/>
                </a:ext>
              </a:extLst>
            </p:cNvPr>
            <p:cNvSpPr/>
            <p:nvPr/>
          </p:nvSpPr>
          <p:spPr>
            <a:xfrm>
              <a:off x="702474" y="4953960"/>
              <a:ext cx="107433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7" action="ppaction://hlinkpres?slideindex=1&amp;slidetitle="/>
                </a:rPr>
                <a:t>functionalities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CEB76E67-591A-4CE5-8666-F4DF923D5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21365" y="4900305"/>
              <a:ext cx="276999" cy="27699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89B9DD3-97AA-4CD5-8C66-FFB990370CCC}"/>
              </a:ext>
            </a:extLst>
          </p:cNvPr>
          <p:cNvGrpSpPr/>
          <p:nvPr/>
        </p:nvGrpSpPr>
        <p:grpSpPr>
          <a:xfrm>
            <a:off x="290665" y="2916452"/>
            <a:ext cx="3350796" cy="299662"/>
            <a:chOff x="1643297" y="4045816"/>
            <a:chExt cx="3350796" cy="299662"/>
          </a:xfrm>
        </p:grpSpPr>
        <p:sp>
          <p:nvSpPr>
            <p:cNvPr id="35" name="CaixaDeTexto 17">
              <a:hlinkClick r:id="rId10" action="ppaction://program"/>
              <a:extLst>
                <a:ext uri="{FF2B5EF4-FFF2-40B4-BE49-F238E27FC236}">
                  <a16:creationId xmlns:a16="http://schemas.microsoft.com/office/drawing/2014/main" id="{C4FEBFE7-3F98-4DDB-B986-E3F0FBEC1A0E}"/>
                </a:ext>
              </a:extLst>
            </p:cNvPr>
            <p:cNvSpPr txBox="1"/>
            <p:nvPr/>
          </p:nvSpPr>
          <p:spPr>
            <a:xfrm>
              <a:off x="1980063" y="4103314"/>
              <a:ext cx="3014030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1" action="ppaction://hlinkfile"/>
                </a:rPr>
                <a:t>D:\A1_research\C2_c0dice\B1_jmeter\A1_install</a:t>
              </a:r>
              <a:endPara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pic>
          <p:nvPicPr>
            <p:cNvPr id="37" name="Imagem 18">
              <a:hlinkClick r:id="rId10" action="ppaction://program"/>
              <a:extLst>
                <a:ext uri="{FF2B5EF4-FFF2-40B4-BE49-F238E27FC236}">
                  <a16:creationId xmlns:a16="http://schemas.microsoft.com/office/drawing/2014/main" id="{9DA85EDB-3BB2-4480-9EAC-60E04204F5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  <p:sp>
        <p:nvSpPr>
          <p:cNvPr id="24" name="Texto Explicativo 1 23"/>
          <p:cNvSpPr/>
          <p:nvPr/>
        </p:nvSpPr>
        <p:spPr>
          <a:xfrm flipH="1">
            <a:off x="321498" y="5499311"/>
            <a:ext cx="1682631" cy="442035"/>
          </a:xfrm>
          <a:prstGeom prst="borderCallout1">
            <a:avLst>
              <a:gd name="adj1" fmla="val 57951"/>
              <a:gd name="adj2" fmla="val -2146"/>
              <a:gd name="adj3" fmla="val -108706"/>
              <a:gd name="adj4" fmla="val -25813"/>
            </a:avLst>
          </a:prstGeom>
          <a:solidFill>
            <a:schemeClr val="tx1"/>
          </a:solidFill>
          <a:ln w="25400">
            <a:solidFill>
              <a:schemeClr val="tx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every key-frame</a:t>
            </a:r>
          </a:p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defines the operation </a:t>
            </a:r>
          </a:p>
        </p:txBody>
      </p:sp>
      <p:cxnSp>
        <p:nvCxnSpPr>
          <p:cNvPr id="26" name="Conector Angulado 25"/>
          <p:cNvCxnSpPr>
            <a:stCxn id="3" idx="1"/>
          </p:cNvCxnSpPr>
          <p:nvPr/>
        </p:nvCxnSpPr>
        <p:spPr>
          <a:xfrm rot="10800000" flipH="1">
            <a:off x="3949147" y="3636580"/>
            <a:ext cx="3460441" cy="742678"/>
          </a:xfrm>
          <a:prstGeom prst="bentConnector3">
            <a:avLst>
              <a:gd name="adj1" fmla="val 32839"/>
            </a:avLst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4222781" y="2693963"/>
            <a:ext cx="2047445" cy="4449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Speech Bubble: Rectangle 43">
            <a:extLst>
              <a:ext uri="{FF2B5EF4-FFF2-40B4-BE49-F238E27FC236}">
                <a16:creationId xmlns:a16="http://schemas.microsoft.com/office/drawing/2014/main" id="{F6BD38D4-616B-4E52-AF29-D8B40FBECD17}"/>
              </a:ext>
            </a:extLst>
          </p:cNvPr>
          <p:cNvSpPr/>
          <p:nvPr/>
        </p:nvSpPr>
        <p:spPr>
          <a:xfrm>
            <a:off x="911636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sp>
        <p:nvSpPr>
          <p:cNvPr id="46" name="Speech Bubble: Rectangle 45">
            <a:extLst>
              <a:ext uri="{FF2B5EF4-FFF2-40B4-BE49-F238E27FC236}">
                <a16:creationId xmlns:a16="http://schemas.microsoft.com/office/drawing/2014/main" id="{15AAAA5B-560F-4C04-8412-8AC4C406E504}"/>
              </a:ext>
            </a:extLst>
          </p:cNvPr>
          <p:cNvSpPr/>
          <p:nvPr/>
        </p:nvSpPr>
        <p:spPr>
          <a:xfrm>
            <a:off x="8424446" y="1351608"/>
            <a:ext cx="412540" cy="246221"/>
          </a:xfrm>
          <a:prstGeom prst="wedgeRectCallout">
            <a:avLst>
              <a:gd name="adj1" fmla="val 50293"/>
              <a:gd name="adj2" fmla="val 102854"/>
            </a:avLst>
          </a:prstGeom>
          <a:solidFill>
            <a:schemeClr val="tx1"/>
          </a:solidFill>
          <a:ln w="127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0" rIns="36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why</a:t>
            </a:r>
          </a:p>
        </p:txBody>
      </p:sp>
      <p:sp>
        <p:nvSpPr>
          <p:cNvPr id="47" name="Speech Bubble: Rectangle 46">
            <a:extLst>
              <a:ext uri="{FF2B5EF4-FFF2-40B4-BE49-F238E27FC236}">
                <a16:creationId xmlns:a16="http://schemas.microsoft.com/office/drawing/2014/main" id="{FB1F092E-1B0D-4BB5-806F-AA343368C3AF}"/>
              </a:ext>
            </a:extLst>
          </p:cNvPr>
          <p:cNvSpPr/>
          <p:nvPr/>
        </p:nvSpPr>
        <p:spPr>
          <a:xfrm>
            <a:off x="1032501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E284B9F-C4D8-A57A-BF8B-CF836910A207}"/>
              </a:ext>
            </a:extLst>
          </p:cNvPr>
          <p:cNvGrpSpPr/>
          <p:nvPr/>
        </p:nvGrpSpPr>
        <p:grpSpPr>
          <a:xfrm>
            <a:off x="1797877" y="3763539"/>
            <a:ext cx="944016" cy="286297"/>
            <a:chOff x="2738297" y="4386269"/>
            <a:chExt cx="944016" cy="28629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D5766B8-790D-759C-ADD6-4326FD84D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CC32A992-D5D5-61BD-D9A8-230175E6B43D}"/>
                </a:ext>
              </a:extLst>
            </p:cNvPr>
            <p:cNvSpPr/>
            <p:nvPr/>
          </p:nvSpPr>
          <p:spPr>
            <a:xfrm>
              <a:off x="2928581" y="4395567"/>
              <a:ext cx="75373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4" action="ppaction://hlinksldjump"/>
                </a:rPr>
                <a:t>build-exe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416EAEF-D73C-1B4B-6613-895962B3B06F}"/>
              </a:ext>
            </a:extLst>
          </p:cNvPr>
          <p:cNvGrpSpPr/>
          <p:nvPr/>
        </p:nvGrpSpPr>
        <p:grpSpPr>
          <a:xfrm>
            <a:off x="304221" y="4578790"/>
            <a:ext cx="616475" cy="215444"/>
            <a:chOff x="3185324" y="4875184"/>
            <a:chExt cx="616475" cy="215444"/>
          </a:xfrm>
        </p:grpSpPr>
        <p:pic>
          <p:nvPicPr>
            <p:cNvPr id="8" name="Picture 2" descr="Citekeeper Is A Crowdsourced - Play Icon White Png (841x764), Png Download">
              <a:extLst>
                <a:ext uri="{FF2B5EF4-FFF2-40B4-BE49-F238E27FC236}">
                  <a16:creationId xmlns:a16="http://schemas.microsoft.com/office/drawing/2014/main" id="{53F747F5-8112-4BCE-7DCC-A69372F4C7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5324" y="4899831"/>
              <a:ext cx="182880" cy="166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tângulo 5">
              <a:extLst>
                <a:ext uri="{FF2B5EF4-FFF2-40B4-BE49-F238E27FC236}">
                  <a16:creationId xmlns:a16="http://schemas.microsoft.com/office/drawing/2014/main" id="{13F14E3A-2447-8E89-E7FE-CE197AD1B9F0}"/>
                </a:ext>
              </a:extLst>
            </p:cNvPr>
            <p:cNvSpPr/>
            <p:nvPr/>
          </p:nvSpPr>
          <p:spPr>
            <a:xfrm>
              <a:off x="3304547" y="4875184"/>
              <a:ext cx="49725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6" action="ppaction://hlinkfile"/>
                </a:rPr>
                <a:t>zig help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3" name="Right Brace 2">
            <a:extLst>
              <a:ext uri="{FF2B5EF4-FFF2-40B4-BE49-F238E27FC236}">
                <a16:creationId xmlns:a16="http://schemas.microsoft.com/office/drawing/2014/main" id="{28F89B6D-FD21-4FB5-B0CE-885E5C11A610}"/>
              </a:ext>
            </a:extLst>
          </p:cNvPr>
          <p:cNvSpPr/>
          <p:nvPr/>
        </p:nvSpPr>
        <p:spPr>
          <a:xfrm>
            <a:off x="3829878" y="4179726"/>
            <a:ext cx="119270" cy="399064"/>
          </a:xfrm>
          <a:prstGeom prst="rightBrac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073845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69865</TotalTime>
  <Words>67</Words>
  <Application>Microsoft Office PowerPoint</Application>
  <PresentationFormat>Widescreen</PresentationFormat>
  <Paragraphs>32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Wingdings</vt:lpstr>
      <vt:lpstr>Tema do Office</vt:lpstr>
      <vt:lpstr>Office Theme</vt:lpstr>
      <vt:lpstr>1. access</vt:lpstr>
      <vt:lpstr>2. what</vt:lpstr>
      <vt:lpstr>Z.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Evaristo</dc:creator>
  <cp:lastModifiedBy>Evaristo</cp:lastModifiedBy>
  <cp:revision>1136</cp:revision>
  <dcterms:created xsi:type="dcterms:W3CDTF">2019-03-25T09:18:39Z</dcterms:created>
  <dcterms:modified xsi:type="dcterms:W3CDTF">2024-07-02T13:43:55Z</dcterms:modified>
</cp:coreProperties>
</file>