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89" r:id="rId3"/>
    <p:sldId id="390" r:id="rId4"/>
    <p:sldId id="391" r:id="rId5"/>
    <p:sldId id="392" r:id="rId6"/>
    <p:sldId id="394" r:id="rId7"/>
    <p:sldId id="395" r:id="rId8"/>
    <p:sldId id="393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of%20classes%20too!-,Creating%20a%20Python%20class,-No%20tutorial%20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%27Halting%27)-,Create%20a%20Python%20object,-Don%E2%80%99t%20worry%2C%20we%E2%80%99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their%20first%20argument.-,What%20Is%20self%20in%20Python%3F,-Honestly%2C%20this%20i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constructo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inheritan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ython.land/python-data-classes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hyperlink" Target="https://www.dataquest.io/blog/how-to-use-python-data-classe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0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38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oop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0437-F4E4-4373-AA9F-32DC9BDBA52F}"/>
              </a:ext>
            </a:extLst>
          </p:cNvPr>
          <p:cNvGrpSpPr/>
          <p:nvPr/>
        </p:nvGrpSpPr>
        <p:grpSpPr>
          <a:xfrm>
            <a:off x="10802240" y="133886"/>
            <a:ext cx="1244698" cy="283293"/>
            <a:chOff x="5611636" y="5954426"/>
            <a:chExt cx="1244699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1C8FD28-9FAF-47AE-AFA5-F0CC766F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3DA600B-214B-427C-AF2B-132848B5B51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48753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8689A-C6B4-4CF7-B89A-AEB9C066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3" y="7645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137197" y="3199070"/>
            <a:ext cx="562779" cy="246221"/>
            <a:chOff x="5881666" y="1565584"/>
            <a:chExt cx="56277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class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8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6E514-1D28-4339-B86E-31F4FBF0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78348"/>
            <a:ext cx="4991797" cy="232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013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objects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00171" y="3264873"/>
            <a:ext cx="695829" cy="246221"/>
            <a:chOff x="5881666" y="1565584"/>
            <a:chExt cx="69582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objects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2AE8-830E-4825-89FC-AF4098F7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4904846" cy="14045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938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self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96691" y="2259033"/>
            <a:ext cx="500263" cy="246221"/>
            <a:chOff x="5881666" y="1565584"/>
            <a:chExt cx="50026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3658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self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B4F3E-90D0-43A8-9101-ED143380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93" y="6883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3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0A58D-7B0F-4073-8F17-AB2B6F70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1" y="656867"/>
            <a:ext cx="4259964" cy="30484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243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constructor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4848635" y="5531902"/>
            <a:ext cx="1381914" cy="246221"/>
            <a:chOff x="5881666" y="1565584"/>
            <a:chExt cx="1381914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2474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python-constructors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459068-3F2D-4C06-9CD8-751FED527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94" y="4012074"/>
            <a:ext cx="5087806" cy="13361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9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DD0A72-4F1E-4A04-8910-25A8A274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17" y="3600938"/>
            <a:ext cx="4812243" cy="1340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5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inheritance 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2872515" y="2963376"/>
            <a:ext cx="1319397" cy="246221"/>
            <a:chOff x="5881666" y="1565584"/>
            <a:chExt cx="1319397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1849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python-inheritance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3CDD1F-8C00-4FB9-A1B0-89AF006B3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21" y="735762"/>
            <a:ext cx="3116146" cy="21080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537BD-8518-4F46-B886-6765606C1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927" y="735762"/>
            <a:ext cx="3116146" cy="1297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26412685-FBA3-48EB-BFA9-24B7C5D2C743}"/>
              </a:ext>
            </a:extLst>
          </p:cNvPr>
          <p:cNvSpPr/>
          <p:nvPr/>
        </p:nvSpPr>
        <p:spPr>
          <a:xfrm>
            <a:off x="284835" y="3908589"/>
            <a:ext cx="12729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overriding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79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A529F8-18F3-42E0-A387-3AE1B4A2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" y="740052"/>
            <a:ext cx="2366660" cy="27324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87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data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6997475" y="5418793"/>
            <a:ext cx="1356266" cy="246221"/>
            <a:chOff x="5881666" y="1565584"/>
            <a:chExt cx="13562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218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58400B-E201-47AC-B4CE-E1F350349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14" y="3853634"/>
            <a:ext cx="4995541" cy="438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A5766-5EEA-404C-B8DF-6600B183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3" y="4590538"/>
            <a:ext cx="7429218" cy="6004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FE6361-17EE-4C22-BBCD-5CD0A592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346" y="626319"/>
            <a:ext cx="3834263" cy="21634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28E4ABAC-769B-4F78-8FC7-4EA748465B24}"/>
              </a:ext>
            </a:extLst>
          </p:cNvPr>
          <p:cNvSpPr/>
          <p:nvPr/>
        </p:nvSpPr>
        <p:spPr>
          <a:xfrm>
            <a:off x="3225643" y="937571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json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90DEEE-9A12-4B3F-AC66-78777C130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166" y="1634286"/>
            <a:ext cx="3401078" cy="4647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5417595" y="6385396"/>
            <a:ext cx="1989452" cy="246221"/>
            <a:chOff x="5881666" y="1565584"/>
            <a:chExt cx="1989452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8549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how-to-use-python-data-classes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EDD57A0-4717-44F3-89D6-BBA0C34D7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523" y="5573722"/>
            <a:ext cx="6329680" cy="6884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64024</TotalTime>
  <Words>92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Office Theme</vt:lpstr>
      <vt:lpstr>1. oop</vt:lpstr>
      <vt:lpstr>2. class</vt:lpstr>
      <vt:lpstr>3. objects</vt:lpstr>
      <vt:lpstr>4. self</vt:lpstr>
      <vt:lpstr>5. constructor</vt:lpstr>
      <vt:lpstr>6. inheritance </vt:lpstr>
      <vt:lpstr>7. data class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1208</cp:revision>
  <dcterms:created xsi:type="dcterms:W3CDTF">2019-03-25T09:18:39Z</dcterms:created>
  <dcterms:modified xsi:type="dcterms:W3CDTF">2024-01-25T20:22:26Z</dcterms:modified>
</cp:coreProperties>
</file>