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98" r:id="rId3"/>
    <p:sldId id="400" r:id="rId4"/>
    <p:sldId id="397" r:id="rId5"/>
    <p:sldId id="404" r:id="rId6"/>
    <p:sldId id="408" r:id="rId7"/>
    <p:sldId id="405" r:id="rId8"/>
    <p:sldId id="399" r:id="rId9"/>
    <p:sldId id="403" r:id="rId10"/>
    <p:sldId id="407" r:id="rId11"/>
    <p:sldId id="406" r:id="rId12"/>
    <p:sldId id="401" r:id="rId13"/>
    <p:sldId id="402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kqtD5dpn9C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python.pptx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python.land/python-tutoria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alpython.com/lessons/reserved-keywords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hon.land/introduction-to-python/functions#:~:text=(result)-,None,-None%C2%A0is%20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keyword_pass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2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0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structure/structure.pptx" TargetMode="External"/><Relationship Id="rId3" Type="http://schemas.openxmlformats.org/officeDocument/2006/relationships/hyperlink" Target="language/loops.pptx" TargetMode="External"/><Relationship Id="rId7" Type="http://schemas.openxmlformats.org/officeDocument/2006/relationships/hyperlink" Target="language/oop.ppt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language/functions.pptx" TargetMode="External"/><Relationship Id="rId5" Type="http://schemas.openxmlformats.org/officeDocument/2006/relationships/hyperlink" Target="language/arrays.pptx" TargetMode="External"/><Relationship Id="rId4" Type="http://schemas.openxmlformats.org/officeDocument/2006/relationships/hyperlink" Target="language/variable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indentation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comm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mypy.readthedocs.io/en/stable/cheat_sheet_py3.html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float" TargetMode="External"/><Relationship Id="rId21" Type="http://schemas.openxmlformats.org/officeDocument/2006/relationships/hyperlink" Target="https://docs.python.org/3/library/functions.html#divmod" TargetMode="External"/><Relationship Id="rId42" Type="http://schemas.openxmlformats.org/officeDocument/2006/relationships/hyperlink" Target="https://docs.python.org/3/library/functions.html#func-list" TargetMode="External"/><Relationship Id="rId47" Type="http://schemas.openxmlformats.org/officeDocument/2006/relationships/hyperlink" Target="https://docs.python.org/3/library/functions.html#min" TargetMode="External"/><Relationship Id="rId63" Type="http://schemas.openxmlformats.org/officeDocument/2006/relationships/hyperlink" Target="https://docs.python.org/3/library/functions.html#sorted" TargetMode="External"/><Relationship Id="rId68" Type="http://schemas.openxmlformats.org/officeDocument/2006/relationships/hyperlink" Target="https://docs.python.org/3/library/functions.html#func-tuple" TargetMode="External"/><Relationship Id="rId2" Type="http://schemas.openxmlformats.org/officeDocument/2006/relationships/hyperlink" Target="https://docs.python.org/3/library/functions.html#abs" TargetMode="External"/><Relationship Id="rId16" Type="http://schemas.openxmlformats.org/officeDocument/2006/relationships/hyperlink" Target="https://docs.python.org/3/library/functions.html#compile" TargetMode="External"/><Relationship Id="rId29" Type="http://schemas.openxmlformats.org/officeDocument/2006/relationships/hyperlink" Target="https://docs.python.org/3/library/functions.html#getattr" TargetMode="External"/><Relationship Id="rId11" Type="http://schemas.openxmlformats.org/officeDocument/2006/relationships/hyperlink" Target="https://docs.python.org/3/library/functions.html#func-bytearray" TargetMode="External"/><Relationship Id="rId24" Type="http://schemas.openxmlformats.org/officeDocument/2006/relationships/hyperlink" Target="https://docs.python.org/3/library/functions.html#exec" TargetMode="External"/><Relationship Id="rId32" Type="http://schemas.openxmlformats.org/officeDocument/2006/relationships/hyperlink" Target="https://docs.python.org/3/library/functions.html#hash" TargetMode="External"/><Relationship Id="rId37" Type="http://schemas.openxmlformats.org/officeDocument/2006/relationships/hyperlink" Target="https://docs.python.org/3/library/functions.html#int" TargetMode="External"/><Relationship Id="rId40" Type="http://schemas.openxmlformats.org/officeDocument/2006/relationships/hyperlink" Target="https://docs.python.org/3/library/functions.html#iter" TargetMode="External"/><Relationship Id="rId45" Type="http://schemas.openxmlformats.org/officeDocument/2006/relationships/hyperlink" Target="https://docs.python.org/3/library/functions.html#max" TargetMode="External"/><Relationship Id="rId53" Type="http://schemas.openxmlformats.org/officeDocument/2006/relationships/hyperlink" Target="https://docs.python.org/3/library/functions.html#pow" TargetMode="External"/><Relationship Id="rId58" Type="http://schemas.openxmlformats.org/officeDocument/2006/relationships/hyperlink" Target="https://docs.python.org/3/library/functions.html#reversed" TargetMode="External"/><Relationship Id="rId66" Type="http://schemas.openxmlformats.org/officeDocument/2006/relationships/hyperlink" Target="https://docs.python.org/3/library/functions.html#sum" TargetMode="External"/><Relationship Id="rId74" Type="http://schemas.openxmlformats.org/officeDocument/2006/relationships/image" Target="../media/image1.png"/><Relationship Id="rId5" Type="http://schemas.openxmlformats.org/officeDocument/2006/relationships/hyperlink" Target="https://docs.python.org/3/library/functions.html#anext" TargetMode="External"/><Relationship Id="rId61" Type="http://schemas.openxmlformats.org/officeDocument/2006/relationships/hyperlink" Target="https://docs.python.org/3/library/functions.html#setattr" TargetMode="External"/><Relationship Id="rId19" Type="http://schemas.openxmlformats.org/officeDocument/2006/relationships/hyperlink" Target="https://docs.python.org/3/library/functions.html#func-dict" TargetMode="External"/><Relationship Id="rId14" Type="http://schemas.openxmlformats.org/officeDocument/2006/relationships/hyperlink" Target="https://docs.python.org/3/library/functions.html#chr" TargetMode="External"/><Relationship Id="rId22" Type="http://schemas.openxmlformats.org/officeDocument/2006/relationships/hyperlink" Target="https://docs.python.org/3/library/functions.html#enumerate" TargetMode="External"/><Relationship Id="rId27" Type="http://schemas.openxmlformats.org/officeDocument/2006/relationships/hyperlink" Target="https://docs.python.org/3/library/functions.html#format" TargetMode="External"/><Relationship Id="rId30" Type="http://schemas.openxmlformats.org/officeDocument/2006/relationships/hyperlink" Target="https://docs.python.org/3/library/functions.html#globals" TargetMode="External"/><Relationship Id="rId35" Type="http://schemas.openxmlformats.org/officeDocument/2006/relationships/hyperlink" Target="https://docs.python.org/3/library/functions.html#id" TargetMode="External"/><Relationship Id="rId43" Type="http://schemas.openxmlformats.org/officeDocument/2006/relationships/hyperlink" Target="https://docs.python.org/3/library/functions.html#locals" TargetMode="External"/><Relationship Id="rId48" Type="http://schemas.openxmlformats.org/officeDocument/2006/relationships/hyperlink" Target="https://docs.python.org/3/library/functions.html#-1,-1,NEXT" TargetMode="External"/><Relationship Id="rId56" Type="http://schemas.openxmlformats.org/officeDocument/2006/relationships/hyperlink" Target="https://docs.python.org/3/library/functions.html#func-range" TargetMode="External"/><Relationship Id="rId64" Type="http://schemas.openxmlformats.org/officeDocument/2006/relationships/hyperlink" Target="https://docs.python.org/3/library/functions.html#staticmethod" TargetMode="External"/><Relationship Id="rId69" Type="http://schemas.openxmlformats.org/officeDocument/2006/relationships/hyperlink" Target="https://docs.python.org/3/library/functions.html#type" TargetMode="External"/><Relationship Id="rId8" Type="http://schemas.openxmlformats.org/officeDocument/2006/relationships/hyperlink" Target="https://docs.python.org/3/library/functions.html#bin" TargetMode="External"/><Relationship Id="rId51" Type="http://schemas.openxmlformats.org/officeDocument/2006/relationships/hyperlink" Target="https://docs.python.org/3/library/functions.html#open" TargetMode="External"/><Relationship Id="rId72" Type="http://schemas.openxmlformats.org/officeDocument/2006/relationships/hyperlink" Target="https://docs.python.org/3/library/functions.html#import__" TargetMode="External"/><Relationship Id="rId3" Type="http://schemas.openxmlformats.org/officeDocument/2006/relationships/hyperlink" Target="https://docs.python.org/3/library/functions.html#aiter" TargetMode="External"/><Relationship Id="rId12" Type="http://schemas.openxmlformats.org/officeDocument/2006/relationships/hyperlink" Target="https://docs.python.org/3/library/functions.html#func-bytes" TargetMode="External"/><Relationship Id="rId17" Type="http://schemas.openxmlformats.org/officeDocument/2006/relationships/hyperlink" Target="https://docs.python.org/3/library/functions.html#complex" TargetMode="External"/><Relationship Id="rId25" Type="http://schemas.openxmlformats.org/officeDocument/2006/relationships/hyperlink" Target="https://docs.python.org/3/library/functions.html#filter" TargetMode="External"/><Relationship Id="rId33" Type="http://schemas.openxmlformats.org/officeDocument/2006/relationships/hyperlink" Target="https://docs.python.org/3/library/functions.html#help" TargetMode="External"/><Relationship Id="rId38" Type="http://schemas.openxmlformats.org/officeDocument/2006/relationships/hyperlink" Target="https://docs.python.org/3/library/functions.html#isinstance" TargetMode="External"/><Relationship Id="rId46" Type="http://schemas.openxmlformats.org/officeDocument/2006/relationships/hyperlink" Target="https://docs.python.org/3/library/functions.html#func-memoryview" TargetMode="External"/><Relationship Id="rId59" Type="http://schemas.openxmlformats.org/officeDocument/2006/relationships/hyperlink" Target="https://docs.python.org/3/library/functions.html#round" TargetMode="External"/><Relationship Id="rId67" Type="http://schemas.openxmlformats.org/officeDocument/2006/relationships/hyperlink" Target="https://docs.python.org/3/library/functions.html#super" TargetMode="External"/><Relationship Id="rId20" Type="http://schemas.openxmlformats.org/officeDocument/2006/relationships/hyperlink" Target="https://docs.python.org/3/library/functions.html#dir" TargetMode="External"/><Relationship Id="rId41" Type="http://schemas.openxmlformats.org/officeDocument/2006/relationships/hyperlink" Target="https://docs.python.org/3/library/functions.html#len" TargetMode="External"/><Relationship Id="rId54" Type="http://schemas.openxmlformats.org/officeDocument/2006/relationships/hyperlink" Target="https://docs.python.org/3/library/functions.html#print" TargetMode="External"/><Relationship Id="rId62" Type="http://schemas.openxmlformats.org/officeDocument/2006/relationships/hyperlink" Target="https://docs.python.org/3/library/functions.html#slice" TargetMode="External"/><Relationship Id="rId70" Type="http://schemas.openxmlformats.org/officeDocument/2006/relationships/hyperlink" Target="https://docs.python.org/3/library/functions.html#var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python.org/3/library/functions.html#any" TargetMode="External"/><Relationship Id="rId15" Type="http://schemas.openxmlformats.org/officeDocument/2006/relationships/hyperlink" Target="https://docs.python.org/3/library/functions.html#classmethod" TargetMode="External"/><Relationship Id="rId23" Type="http://schemas.openxmlformats.org/officeDocument/2006/relationships/hyperlink" Target="https://docs.python.org/3/library/functions.html#eval" TargetMode="External"/><Relationship Id="rId28" Type="http://schemas.openxmlformats.org/officeDocument/2006/relationships/hyperlink" Target="https://docs.python.org/3/library/functions.html#func-frozenset" TargetMode="External"/><Relationship Id="rId36" Type="http://schemas.openxmlformats.org/officeDocument/2006/relationships/hyperlink" Target="https://docs.python.org/3/library/functions.html#input" TargetMode="External"/><Relationship Id="rId49" Type="http://schemas.openxmlformats.org/officeDocument/2006/relationships/hyperlink" Target="https://docs.python.org/3/library/functions.html#object" TargetMode="External"/><Relationship Id="rId57" Type="http://schemas.openxmlformats.org/officeDocument/2006/relationships/hyperlink" Target="https://docs.python.org/3/library/functions.html#repr" TargetMode="External"/><Relationship Id="rId10" Type="http://schemas.openxmlformats.org/officeDocument/2006/relationships/hyperlink" Target="https://docs.python.org/3/library/functions.html#breakpoint" TargetMode="External"/><Relationship Id="rId31" Type="http://schemas.openxmlformats.org/officeDocument/2006/relationships/hyperlink" Target="https://docs.python.org/3/library/functions.html#hasattr" TargetMode="External"/><Relationship Id="rId44" Type="http://schemas.openxmlformats.org/officeDocument/2006/relationships/hyperlink" Target="https://docs.python.org/3/library/functions.html#map" TargetMode="External"/><Relationship Id="rId52" Type="http://schemas.openxmlformats.org/officeDocument/2006/relationships/hyperlink" Target="https://docs.python.org/3/library/functions.html#ord" TargetMode="External"/><Relationship Id="rId60" Type="http://schemas.openxmlformats.org/officeDocument/2006/relationships/hyperlink" Target="https://docs.python.org/3/library/functions.html#func-set" TargetMode="External"/><Relationship Id="rId65" Type="http://schemas.openxmlformats.org/officeDocument/2006/relationships/hyperlink" Target="https://docs.python.org/3/library/functions.html#func-str" TargetMode="External"/><Relationship Id="rId73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docs.python.org/3/library/functions.html#all" TargetMode="External"/><Relationship Id="rId9" Type="http://schemas.openxmlformats.org/officeDocument/2006/relationships/hyperlink" Target="https://docs.python.org/3/library/functions.html#bool" TargetMode="External"/><Relationship Id="rId13" Type="http://schemas.openxmlformats.org/officeDocument/2006/relationships/hyperlink" Target="https://docs.python.org/3/library/functions.html#callable" TargetMode="External"/><Relationship Id="rId18" Type="http://schemas.openxmlformats.org/officeDocument/2006/relationships/hyperlink" Target="https://docs.python.org/3/library/functions.html#delattr" TargetMode="External"/><Relationship Id="rId39" Type="http://schemas.openxmlformats.org/officeDocument/2006/relationships/hyperlink" Target="https://docs.python.org/3/library/functions.html#issubclass" TargetMode="External"/><Relationship Id="rId34" Type="http://schemas.openxmlformats.org/officeDocument/2006/relationships/hyperlink" Target="https://docs.python.org/3/library/functions.html#hex" TargetMode="External"/><Relationship Id="rId50" Type="http://schemas.openxmlformats.org/officeDocument/2006/relationships/hyperlink" Target="https://docs.python.org/3/library/functions.html#oct" TargetMode="External"/><Relationship Id="rId55" Type="http://schemas.openxmlformats.org/officeDocument/2006/relationships/hyperlink" Target="https://docs.python.org/3/library/functions.html#property" TargetMode="External"/><Relationship Id="rId7" Type="http://schemas.openxmlformats.org/officeDocument/2006/relationships/hyperlink" Target="https://docs.python.org/3/library/functions.html#ascii" TargetMode="External"/><Relationship Id="rId71" Type="http://schemas.openxmlformats.org/officeDocument/2006/relationships/hyperlink" Target="https://docs.python.org/3/library/functions.html#zi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pri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your-first-program#:~:text=%3E%3E%3E-,name%20%3D%20input(%22Your%20name%3A%20%22),-%3C%20enter%20your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D:\ai\A3_python\_language\A3_input.py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functions.html#d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B80E93-CE44-4362-B8BF-88C7AE0AF594}"/>
              </a:ext>
            </a:extLst>
          </p:cNvPr>
          <p:cNvSpPr/>
          <p:nvPr/>
        </p:nvSpPr>
        <p:spPr>
          <a:xfrm>
            <a:off x="1825985" y="3815000"/>
            <a:ext cx="251307" cy="1437747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62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language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48908" y="1080266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77849" y="2946711"/>
            <a:ext cx="974752" cy="246221"/>
            <a:chOff x="5881666" y="1565584"/>
            <a:chExt cx="974752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8402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 1 hour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238DE3-0A9C-4EC9-A5A4-1ED4CA5FC482}"/>
              </a:ext>
            </a:extLst>
          </p:cNvPr>
          <p:cNvSpPr/>
          <p:nvPr/>
        </p:nvSpPr>
        <p:spPr>
          <a:xfrm>
            <a:off x="1026543" y="2942780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9787BCC1-8F4E-4211-996C-60FD35136383}"/>
              </a:ext>
            </a:extLst>
          </p:cNvPr>
          <p:cNvSpPr/>
          <p:nvPr/>
        </p:nvSpPr>
        <p:spPr>
          <a:xfrm>
            <a:off x="261441" y="2998661"/>
            <a:ext cx="7743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areas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35E43161-D36F-444A-8221-82470A4ED36E}"/>
              </a:ext>
            </a:extLst>
          </p:cNvPr>
          <p:cNvSpPr/>
          <p:nvPr/>
        </p:nvSpPr>
        <p:spPr>
          <a:xfrm>
            <a:off x="1216957" y="3275660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science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FE866556-F614-4766-A3B5-CE33D4137B19}"/>
              </a:ext>
            </a:extLst>
          </p:cNvPr>
          <p:cNvSpPr/>
          <p:nvPr/>
        </p:nvSpPr>
        <p:spPr>
          <a:xfrm>
            <a:off x="1216957" y="3993954"/>
            <a:ext cx="66857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web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A65D0B86-2FC0-4147-84CF-4BD69A563CD9}"/>
              </a:ext>
            </a:extLst>
          </p:cNvPr>
          <p:cNvSpPr/>
          <p:nvPr/>
        </p:nvSpPr>
        <p:spPr>
          <a:xfrm>
            <a:off x="1152196" y="5515088"/>
            <a:ext cx="1356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automation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6274EE46-8B14-4988-B343-FF566F56F19F}"/>
              </a:ext>
            </a:extLst>
          </p:cNvPr>
          <p:cNvSpPr/>
          <p:nvPr/>
        </p:nvSpPr>
        <p:spPr>
          <a:xfrm>
            <a:off x="2020070" y="4008611"/>
            <a:ext cx="90422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django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4A354395-6FB0-42A4-9B0E-415AECAFEC66}"/>
              </a:ext>
            </a:extLst>
          </p:cNvPr>
          <p:cNvSpPr/>
          <p:nvPr/>
        </p:nvSpPr>
        <p:spPr>
          <a:xfrm>
            <a:off x="2056353" y="4623350"/>
            <a:ext cx="6926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flask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960234-D0EC-4E8C-855A-3E8050EC0640}"/>
              </a:ext>
            </a:extLst>
          </p:cNvPr>
          <p:cNvGrpSpPr/>
          <p:nvPr/>
        </p:nvGrpSpPr>
        <p:grpSpPr>
          <a:xfrm>
            <a:off x="1204424" y="1080266"/>
            <a:ext cx="1112610" cy="246221"/>
            <a:chOff x="5881666" y="1565584"/>
            <a:chExt cx="1112610" cy="246221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5B532299-7563-4DCF-B9AA-62AB6CF0BB8C}"/>
                </a:ext>
              </a:extLst>
            </p:cNvPr>
            <p:cNvSpPr/>
            <p:nvPr/>
          </p:nvSpPr>
          <p:spPr>
            <a:xfrm>
              <a:off x="6016123" y="1565584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python-tutorial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57AB3D7F-6DBC-42A7-98D2-A9F5BD65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2226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C3F636-1834-4712-A9AC-6CF0A1839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43108"/>
              </p:ext>
            </p:extLst>
          </p:nvPr>
        </p:nvGraphicFramePr>
        <p:xfrm>
          <a:off x="1000552" y="740052"/>
          <a:ext cx="4358824" cy="32918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095359">
                  <a:extLst>
                    <a:ext uri="{9D8B030D-6E8A-4147-A177-3AD203B41FA5}">
                      <a16:colId xmlns:a16="http://schemas.microsoft.com/office/drawing/2014/main" val="1365108205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932557341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2433783044"/>
                    </a:ext>
                  </a:extLst>
                </a:gridCol>
                <a:gridCol w="1072747">
                  <a:extLst>
                    <a:ext uri="{9D8B030D-6E8A-4147-A177-3AD203B41FA5}">
                      <a16:colId xmlns:a16="http://schemas.microsoft.com/office/drawing/2014/main" val="1604471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import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3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4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except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lambda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with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5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assert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finally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yield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9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8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2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continue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global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pass</a:t>
                      </a:r>
                      <a:endParaRPr lang="pt-P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431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75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reserved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616490" y="4155697"/>
            <a:ext cx="775979" cy="246221"/>
            <a:chOff x="5881666" y="1565584"/>
            <a:chExt cx="77597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415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reserved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303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6051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7.1 none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162268" y="1760029"/>
            <a:ext cx="585221" cy="246221"/>
            <a:chOff x="5881666" y="1565584"/>
            <a:chExt cx="58522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none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88EC65-BDCD-46E0-838F-B9454F0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35" y="740052"/>
            <a:ext cx="2617765" cy="896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29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C0592-C4BF-4A82-B78B-8AE5A52D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639078" cy="8361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867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7.2 pass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471388" y="1700001"/>
            <a:ext cx="1026048" cy="246221"/>
            <a:chOff x="5881666" y="1565584"/>
            <a:chExt cx="102604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915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keyword pass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F82A7E-498B-4ABA-88E6-0B2111AC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52" y="2166194"/>
            <a:ext cx="6096000" cy="7771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183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F37CA7-98A1-4CF4-B75D-1C69BD3BF244}"/>
              </a:ext>
            </a:extLst>
          </p:cNvPr>
          <p:cNvGrpSpPr/>
          <p:nvPr/>
        </p:nvGrpSpPr>
        <p:grpSpPr>
          <a:xfrm>
            <a:off x="248906" y="1205671"/>
            <a:ext cx="1020277" cy="283293"/>
            <a:chOff x="5611636" y="5954426"/>
            <a:chExt cx="1020278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0677D7F9-7752-4557-A665-277346A54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51C293C-8D1F-4FBF-BD2B-5E327B98B8F0}"/>
                </a:ext>
              </a:extLst>
            </p:cNvPr>
            <p:cNvSpPr/>
            <p:nvPr/>
          </p:nvSpPr>
          <p:spPr>
            <a:xfrm>
              <a:off x="6107411" y="5954426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loops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6482B-C5C6-41BF-84FC-C7E43A257A1D}"/>
              </a:ext>
            </a:extLst>
          </p:cNvPr>
          <p:cNvGrpSpPr/>
          <p:nvPr/>
        </p:nvGrpSpPr>
        <p:grpSpPr>
          <a:xfrm>
            <a:off x="248906" y="783142"/>
            <a:ext cx="1238286" cy="283293"/>
            <a:chOff x="5611636" y="5954426"/>
            <a:chExt cx="1238287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44166A4-99B0-469D-A272-881270FD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21292128-824F-4491-B5E9-3DE589D5523E}"/>
                </a:ext>
              </a:extLst>
            </p:cNvPr>
            <p:cNvSpPr/>
            <p:nvPr/>
          </p:nvSpPr>
          <p:spPr>
            <a:xfrm>
              <a:off x="6107411" y="5954426"/>
              <a:ext cx="7425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variables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EFA51B-7668-455E-8189-C8DE03869DD1}"/>
              </a:ext>
            </a:extLst>
          </p:cNvPr>
          <p:cNvGrpSpPr/>
          <p:nvPr/>
        </p:nvGrpSpPr>
        <p:grpSpPr>
          <a:xfrm>
            <a:off x="248906" y="1628200"/>
            <a:ext cx="1063558" cy="283293"/>
            <a:chOff x="5611636" y="5954426"/>
            <a:chExt cx="1063559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BC6BB13-C827-4562-90C1-4B7C65128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92512B2-C42A-48C4-9DE7-CA2E93588CFE}"/>
                </a:ext>
              </a:extLst>
            </p:cNvPr>
            <p:cNvSpPr/>
            <p:nvPr/>
          </p:nvSpPr>
          <p:spPr>
            <a:xfrm>
              <a:off x="6107411" y="5954426"/>
              <a:ext cx="5677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arrays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08249F-FDF9-4B4D-A122-36663239077B}"/>
              </a:ext>
            </a:extLst>
          </p:cNvPr>
          <p:cNvGrpSpPr/>
          <p:nvPr/>
        </p:nvGrpSpPr>
        <p:grpSpPr>
          <a:xfrm>
            <a:off x="248906" y="2050729"/>
            <a:ext cx="1262332" cy="283293"/>
            <a:chOff x="5611636" y="5954426"/>
            <a:chExt cx="1262333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51CAEBD7-B013-44ED-8EEA-D9CECCAB0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5D389AE-C712-4F21-A68F-D1A6B75DCAD0}"/>
                </a:ext>
              </a:extLst>
            </p:cNvPr>
            <p:cNvSpPr/>
            <p:nvPr/>
          </p:nvSpPr>
          <p:spPr>
            <a:xfrm>
              <a:off x="6107411" y="5954426"/>
              <a:ext cx="766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functions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40FC1-D167-4375-AD9E-24CFBA133182}"/>
              </a:ext>
            </a:extLst>
          </p:cNvPr>
          <p:cNvGrpSpPr/>
          <p:nvPr/>
        </p:nvGrpSpPr>
        <p:grpSpPr>
          <a:xfrm>
            <a:off x="248906" y="2473259"/>
            <a:ext cx="924096" cy="283293"/>
            <a:chOff x="5611636" y="5954426"/>
            <a:chExt cx="924097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5EFD73D9-32CB-4AF9-BEEE-C8F214ED3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C0A7732-43D2-4DA7-80A5-014BD5AB4D41}"/>
                </a:ext>
              </a:extLst>
            </p:cNvPr>
            <p:cNvSpPr/>
            <p:nvPr/>
          </p:nvSpPr>
          <p:spPr>
            <a:xfrm>
              <a:off x="6107411" y="5954426"/>
              <a:ext cx="428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D3EC08-52D7-45C4-8D98-584FB8F07DDC}"/>
              </a:ext>
            </a:extLst>
          </p:cNvPr>
          <p:cNvGrpSpPr/>
          <p:nvPr/>
        </p:nvGrpSpPr>
        <p:grpSpPr>
          <a:xfrm>
            <a:off x="282634" y="2908375"/>
            <a:ext cx="1252714" cy="283293"/>
            <a:chOff x="5611636" y="5954426"/>
            <a:chExt cx="1252715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0524B75C-C1FF-47E2-8092-9F49B612A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E08C4851-2508-4FE1-A92E-12A9658A6CBA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4BECB-1E55-4360-8B02-0061B5D8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740052"/>
            <a:ext cx="6502400" cy="18220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01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indentation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809708" y="2685888"/>
            <a:ext cx="925058" cy="246221"/>
            <a:chOff x="5881666" y="1565584"/>
            <a:chExt cx="92505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7906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indentation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64C7D7-F5C5-4123-B08A-236B67A4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55" y="3076315"/>
            <a:ext cx="5374983" cy="1964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4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3F284-55CB-4E8F-B380-02D8BB2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525536" cy="1086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229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comments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449028" y="1949859"/>
            <a:ext cx="1229629" cy="246221"/>
            <a:chOff x="5881666" y="1565584"/>
            <a:chExt cx="122962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95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python-comment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7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03317-035A-4E94-A226-922C42F7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3"/>
            <a:ext cx="4960910" cy="30547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9257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types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451467" y="3918567"/>
            <a:ext cx="644533" cy="246221"/>
            <a:chOff x="5881666" y="1565584"/>
            <a:chExt cx="644533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100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typing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C2FE27-6304-4F99-BD4A-0A4309F8B627}"/>
              </a:ext>
            </a:extLst>
          </p:cNvPr>
          <p:cNvGrpSpPr/>
          <p:nvPr/>
        </p:nvGrpSpPr>
        <p:grpSpPr>
          <a:xfrm>
            <a:off x="8623268" y="3780540"/>
            <a:ext cx="755140" cy="246221"/>
            <a:chOff x="5881666" y="1565584"/>
            <a:chExt cx="755140" cy="246221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E261DC0-E8FE-459B-A2E9-3BBB603ACC66}"/>
                </a:ext>
              </a:extLst>
            </p:cNvPr>
            <p:cNvSpPr/>
            <p:nvPr/>
          </p:nvSpPr>
          <p:spPr>
            <a:xfrm>
              <a:off x="6016123" y="1565584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hints list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9C5939F-9FC4-43C8-A4AF-A7D1EA7E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8BE75D-FD84-4685-9AD6-CFBEBD498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485" y="740052"/>
            <a:ext cx="2405379" cy="28403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317126A-F16C-45D9-A6EF-F40CF9D79F28}"/>
              </a:ext>
            </a:extLst>
          </p:cNvPr>
          <p:cNvSpPr/>
          <p:nvPr/>
        </p:nvSpPr>
        <p:spPr>
          <a:xfrm>
            <a:off x="2374199" y="4041677"/>
            <a:ext cx="774818" cy="257369"/>
          </a:xfrm>
          <a:prstGeom prst="wedgeRectCallout">
            <a:avLst>
              <a:gd name="adj1" fmla="val -35460"/>
              <a:gd name="adj2" fmla="val -1128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Python 3.5 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76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A1C5DA-8192-4627-B7F4-B8E08C379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87057"/>
              </p:ext>
            </p:extLst>
          </p:nvPr>
        </p:nvGraphicFramePr>
        <p:xfrm>
          <a:off x="1000552" y="740052"/>
          <a:ext cx="4590860" cy="44290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47715">
                  <a:extLst>
                    <a:ext uri="{9D8B030D-6E8A-4147-A177-3AD203B41FA5}">
                      <a16:colId xmlns:a16="http://schemas.microsoft.com/office/drawing/2014/main" val="325772596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59206256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60407287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51427245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effectLst/>
                        </a:rPr>
                        <a:t>A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" tooltip="abs"/>
                        </a:rPr>
                        <a:t>abs()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3" tooltip="aiter"/>
                        </a:rPr>
                        <a:t>aiter()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4" tooltip="all"/>
                        </a:rPr>
                        <a:t>all()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5" tooltip="anext"/>
                        </a:rPr>
                        <a:t>anext()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6" tooltip="any"/>
                        </a:rPr>
                        <a:t>any()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7" tooltip="ascii"/>
                        </a:rPr>
                        <a:t>ascii()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B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8" tooltip="bin"/>
                        </a:rPr>
                        <a:t>bin()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9" tooltip="bool"/>
                        </a:rPr>
                        <a:t>bool()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0" tooltip="breakpoint"/>
                        </a:rPr>
                        <a:t>breakpoint()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1"/>
                        </a:rPr>
                        <a:t>bytearray()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2"/>
                        </a:rPr>
                        <a:t>bytes()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C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3" tooltip="callable"/>
                        </a:rPr>
                        <a:t>callable()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4" tooltip="chr"/>
                        </a:rPr>
                        <a:t>chr()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5" tooltip="classmethod"/>
                        </a:rPr>
                        <a:t>classmethod()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6" tooltip="compile"/>
                        </a:rPr>
                        <a:t>compile()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7" tooltip="complex"/>
                        </a:rPr>
                        <a:t>complex()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D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8" tooltip="delattr"/>
                        </a:rPr>
                        <a:t>delattr()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9"/>
                        </a:rPr>
                        <a:t>dict()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0" tooltip="dir"/>
                        </a:rPr>
                        <a:t>dir()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1" tooltip="divmod"/>
                        </a:rPr>
                        <a:t>divmod()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E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sng" dirty="0" err="1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enumerate</a:t>
                      </a:r>
                      <a:r>
                        <a:rPr lang="pt-PT" sz="800" u="sng" dirty="0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eval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exec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F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filter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float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format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frozenset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G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getattr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globals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H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hasattr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hash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help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hex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I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5" tooltip="id"/>
                        </a:rPr>
                        <a:t>id()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6" tooltip="input"/>
                        </a:rPr>
                        <a:t>input()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int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isinstance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issubclass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iter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len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2"/>
                        </a:rPr>
                        <a:t>list()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3" tooltip="locals"/>
                        </a:rPr>
                        <a:t>locals()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M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4" tooltip="map"/>
                        </a:rPr>
                        <a:t>map()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5" tooltip="max"/>
                        </a:rPr>
                        <a:t>max()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memoryview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7" tooltip="min"/>
                        </a:rPr>
                        <a:t>min()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N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8" tooltip="next"/>
                        </a:rPr>
                        <a:t>next()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9" tooltip="object"/>
                        </a:rPr>
                        <a:t>object()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0" tooltip="oct"/>
                        </a:rPr>
                        <a:t>oct()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1" tooltip="open"/>
                        </a:rPr>
                        <a:t>open()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ord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P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3" tooltip="pow"/>
                        </a:rPr>
                        <a:t>pow()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4" tooltip="print"/>
                        </a:rPr>
                        <a:t>print()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5" tooltip="property"/>
                        </a:rPr>
                        <a:t>property()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R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6"/>
                        </a:rPr>
                        <a:t>range()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repr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reversed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9" tooltip="round"/>
                        </a:rPr>
                        <a:t>round()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S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0"/>
                        </a:rPr>
                        <a:t>set()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setattr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slice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sorted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staticmethod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str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6" tooltip="sum"/>
                        </a:rPr>
                        <a:t>sum()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super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T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tuple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type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V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0" tooltip="vars"/>
                        </a:rPr>
                        <a:t>vars()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Z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1" tooltip="zip"/>
                        </a:rPr>
                        <a:t>zip()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_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</a:t>
                      </a:r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import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287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9295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build 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944294" y="5292897"/>
            <a:ext cx="803230" cy="246221"/>
            <a:chOff x="5881666" y="1565584"/>
            <a:chExt cx="80323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687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3"/>
                </a:rPr>
                <a:t>functions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42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1B4E4-C739-40E5-ADE9-BB149650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762966" cy="14758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74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print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857468" y="2339727"/>
            <a:ext cx="979560" cy="246221"/>
            <a:chOff x="5881666" y="1565584"/>
            <a:chExt cx="97956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451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python-print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8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D20379-2890-4369-A2A4-64C01CCB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1" y="740052"/>
            <a:ext cx="3460973" cy="1617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749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input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939508" y="2529340"/>
            <a:ext cx="593237" cy="246221"/>
            <a:chOff x="5881666" y="1565584"/>
            <a:chExt cx="59323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87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input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06CC0-339B-47B1-883D-BB9FECEFF3CF}"/>
              </a:ext>
            </a:extLst>
          </p:cNvPr>
          <p:cNvGrpSpPr/>
          <p:nvPr/>
        </p:nvGrpSpPr>
        <p:grpSpPr>
          <a:xfrm>
            <a:off x="261441" y="3914628"/>
            <a:ext cx="2865985" cy="299662"/>
            <a:chOff x="1643297" y="4045816"/>
            <a:chExt cx="2865985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EED9960-69CC-4F26-A5B3-3F46F3582EC2}"/>
                </a:ext>
              </a:extLst>
            </p:cNvPr>
            <p:cNvSpPr txBox="1"/>
            <p:nvPr/>
          </p:nvSpPr>
          <p:spPr>
            <a:xfrm>
              <a:off x="1980063" y="4103314"/>
              <a:ext cx="252921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D:\ai\A3_python\_language\A3_input.py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6C251DA2-DA97-4039-BF66-0DA512AEE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0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A7048F-06A3-4940-AC3F-DCCCA0C8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2" y="740052"/>
            <a:ext cx="2713204" cy="20229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6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6.3 dir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D7B2-3D41-43B9-B630-0F40C433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2" y="3128345"/>
            <a:ext cx="7704703" cy="6013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59DEB-4D30-45B6-8A76-2A212081FEFD}"/>
              </a:ext>
            </a:extLst>
          </p:cNvPr>
          <p:cNvGrpSpPr/>
          <p:nvPr/>
        </p:nvGrpSpPr>
        <p:grpSpPr>
          <a:xfrm>
            <a:off x="8206708" y="3848808"/>
            <a:ext cx="460187" cy="246221"/>
            <a:chOff x="5881666" y="1565584"/>
            <a:chExt cx="460187" cy="246221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1E93098-C35B-44F7-B7F8-CF68A7536D40}"/>
                </a:ext>
              </a:extLst>
            </p:cNvPr>
            <p:cNvSpPr/>
            <p:nvPr/>
          </p:nvSpPr>
          <p:spPr>
            <a:xfrm>
              <a:off x="6016123" y="1565584"/>
              <a:ext cx="325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dir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74C8916-A7E5-410E-A48A-BCFFFF244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ED758E9-87B6-41E5-AACD-452C3AB9E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43" y="878551"/>
            <a:ext cx="6375423" cy="11312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53AFB724-0744-45E8-8D82-F93E5E858178}"/>
              </a:ext>
            </a:extLst>
          </p:cNvPr>
          <p:cNvSpPr/>
          <p:nvPr/>
        </p:nvSpPr>
        <p:spPr>
          <a:xfrm>
            <a:off x="3705663" y="1017051"/>
            <a:ext cx="9475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dunder</a:t>
            </a:r>
          </a:p>
        </p:txBody>
      </p:sp>
    </p:spTree>
    <p:extLst>
      <p:ext uri="{BB962C8B-B14F-4D97-AF65-F5344CB8AC3E}">
        <p14:creationId xmlns:p14="http://schemas.microsoft.com/office/powerpoint/2010/main" val="3164729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64032</TotalTime>
  <Words>362</Words>
  <Application>Microsoft Office PowerPoint</Application>
  <PresentationFormat>Widescreen</PresentationFormat>
  <Paragraphs>221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Office Theme</vt:lpstr>
      <vt:lpstr>1. language</vt:lpstr>
      <vt:lpstr>2. index</vt:lpstr>
      <vt:lpstr>3. indentation</vt:lpstr>
      <vt:lpstr>4. comments</vt:lpstr>
      <vt:lpstr>5. types</vt:lpstr>
      <vt:lpstr>6. build in</vt:lpstr>
      <vt:lpstr>6.1 print</vt:lpstr>
      <vt:lpstr>6.2 input</vt:lpstr>
      <vt:lpstr>6.3 dir</vt:lpstr>
      <vt:lpstr>7. reserved</vt:lpstr>
      <vt:lpstr>7.1 none</vt:lpstr>
      <vt:lpstr>7.2 pass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1225</cp:revision>
  <dcterms:created xsi:type="dcterms:W3CDTF">2019-03-25T09:18:39Z</dcterms:created>
  <dcterms:modified xsi:type="dcterms:W3CDTF">2024-01-25T20:25:11Z</dcterms:modified>
</cp:coreProperties>
</file>