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9" r:id="rId3"/>
    <p:sldId id="399" r:id="rId4"/>
    <p:sldId id="400" r:id="rId5"/>
    <p:sldId id="401" r:id="rId6"/>
    <p:sldId id="377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23/05/2024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23/05/2024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23/05/2024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23/05/2024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23/05/2024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23/05/2024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23/05/2024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23/05/2024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23/05/2024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23/05/2024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23/05/2024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23/05/2024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23/05/2024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23/05/2024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23/05/2024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23/05/2024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23/05/2024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skunk/_documentation/skunk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portfolio.ppt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5.svg"/><Relationship Id="rId1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7805"/>
            <a:ext cx="85549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memory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5CBFD5-E094-4A70-9D48-80F9797C7A05}"/>
              </a:ext>
            </a:extLst>
          </p:cNvPr>
          <p:cNvGrpSpPr/>
          <p:nvPr/>
        </p:nvGrpSpPr>
        <p:grpSpPr>
          <a:xfrm>
            <a:off x="10803190" y="108564"/>
            <a:ext cx="1042720" cy="283293"/>
            <a:chOff x="5611636" y="5954426"/>
            <a:chExt cx="1042721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86687F78-A9D8-4667-94CF-C248CE12F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56D5644E-FA48-4CE4-A21B-E356A7A74D85}"/>
                </a:ext>
              </a:extLst>
            </p:cNvPr>
            <p:cNvSpPr/>
            <p:nvPr/>
          </p:nvSpPr>
          <p:spPr>
            <a:xfrm>
              <a:off x="6107411" y="5954426"/>
              <a:ext cx="5469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skunk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41949C1-6775-892E-E3DD-5F8E43FC79BB}"/>
              </a:ext>
            </a:extLst>
          </p:cNvPr>
          <p:cNvGrpSpPr/>
          <p:nvPr/>
        </p:nvGrpSpPr>
        <p:grpSpPr>
          <a:xfrm>
            <a:off x="10803191" y="404443"/>
            <a:ext cx="1227065" cy="283293"/>
            <a:chOff x="5611636" y="5954426"/>
            <a:chExt cx="1227066" cy="283293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B49B7B2E-EC13-8984-CA52-84825F024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C5741A0A-26FF-B3CC-50EB-1FA681F4F640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C23CDD32-E119-BE38-1D95-FBE998D2D43C}"/>
              </a:ext>
            </a:extLst>
          </p:cNvPr>
          <p:cNvSpPr/>
          <p:nvPr/>
        </p:nvSpPr>
        <p:spPr>
          <a:xfrm>
            <a:off x="876431" y="3898325"/>
            <a:ext cx="1805550" cy="811367"/>
          </a:xfrm>
          <a:prstGeom prst="wedgeRectCallout">
            <a:avLst>
              <a:gd name="adj1" fmla="val -37027"/>
              <a:gd name="adj2" fmla="val -618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this ensures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coherence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conversation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03370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problem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51CE47D-1531-1470-5DF4-D7307079E9E9}"/>
              </a:ext>
            </a:extLst>
          </p:cNvPr>
          <p:cNvSpPr/>
          <p:nvPr/>
        </p:nvSpPr>
        <p:spPr>
          <a:xfrm>
            <a:off x="971433" y="740052"/>
            <a:ext cx="2026764" cy="811367"/>
          </a:xfrm>
          <a:prstGeom prst="wedgeRectCallout">
            <a:avLst>
              <a:gd name="adj1" fmla="val -37027"/>
              <a:gd name="adj2" fmla="val -618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Implementing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short-term memory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for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 chat application</a:t>
            </a: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DC3B4809-8C0A-B6AE-C6F6-2A49E6EBF958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4052BA26-8DA4-BA94-C77F-24C48B4E18BE}"/>
              </a:ext>
            </a:extLst>
          </p:cNvPr>
          <p:cNvSpPr/>
          <p:nvPr/>
        </p:nvSpPr>
        <p:spPr>
          <a:xfrm>
            <a:off x="4183708" y="684070"/>
            <a:ext cx="1840816" cy="626701"/>
          </a:xfrm>
          <a:prstGeom prst="wedgeRectCallout">
            <a:avLst>
              <a:gd name="adj1" fmla="val -37027"/>
              <a:gd name="adj2" fmla="val -618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maintaining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conversation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context 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2B8F3326-8341-DAA9-3178-FCDCD0FAA8B3}"/>
              </a:ext>
            </a:extLst>
          </p:cNvPr>
          <p:cNvSpPr/>
          <p:nvPr/>
        </p:nvSpPr>
        <p:spPr>
          <a:xfrm>
            <a:off x="2943286" y="740052"/>
            <a:ext cx="131298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description</a:t>
            </a:r>
          </a:p>
        </p:txBody>
      </p:sp>
      <p:sp>
        <p:nvSpPr>
          <p:cNvPr id="15" name="Arrow: Right 5">
            <a:extLst>
              <a:ext uri="{FF2B5EF4-FFF2-40B4-BE49-F238E27FC236}">
                <a16:creationId xmlns:a16="http://schemas.microsoft.com/office/drawing/2014/main" id="{868CA113-C1B3-2647-12B9-6B6573138EE5}"/>
              </a:ext>
            </a:extLst>
          </p:cNvPr>
          <p:cNvSpPr/>
          <p:nvPr/>
        </p:nvSpPr>
        <p:spPr>
          <a:xfrm>
            <a:off x="319243" y="3987954"/>
            <a:ext cx="65575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why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3B1A7963-0D9A-5FFA-50A5-342B1354E1FC}"/>
              </a:ext>
            </a:extLst>
          </p:cNvPr>
          <p:cNvSpPr/>
          <p:nvPr/>
        </p:nvSpPr>
        <p:spPr>
          <a:xfrm>
            <a:off x="4558152" y="1422734"/>
            <a:ext cx="768406" cy="257369"/>
          </a:xfrm>
          <a:prstGeom prst="wedgeRectCallout">
            <a:avLst>
              <a:gd name="adj1" fmla="val -73602"/>
              <a:gd name="adj2" fmla="val -5847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so that 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09BCE91C-1FB6-B700-B887-D2CCC1DF0F3E}"/>
              </a:ext>
            </a:extLst>
          </p:cNvPr>
          <p:cNvSpPr/>
          <p:nvPr/>
        </p:nvSpPr>
        <p:spPr>
          <a:xfrm>
            <a:off x="4465069" y="1756720"/>
            <a:ext cx="1108243" cy="626701"/>
          </a:xfrm>
          <a:prstGeom prst="wedgeRectCallout">
            <a:avLst>
              <a:gd name="adj1" fmla="val -9920"/>
              <a:gd name="adj2" fmla="val -628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each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new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user prompt 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D1E34706-2116-ABD7-E250-4E8518CB1CB4}"/>
              </a:ext>
            </a:extLst>
          </p:cNvPr>
          <p:cNvSpPr/>
          <p:nvPr/>
        </p:nvSpPr>
        <p:spPr>
          <a:xfrm>
            <a:off x="4460937" y="2427676"/>
            <a:ext cx="1520215" cy="442035"/>
          </a:xfrm>
          <a:prstGeom prst="wedgeRectCallout">
            <a:avLst>
              <a:gd name="adj1" fmla="val -9920"/>
              <a:gd name="adj2" fmla="val -628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can be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understood 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9CF17EAE-D981-10D5-E884-2AE6462C733A}"/>
              </a:ext>
            </a:extLst>
          </p:cNvPr>
          <p:cNvSpPr/>
          <p:nvPr/>
        </p:nvSpPr>
        <p:spPr>
          <a:xfrm>
            <a:off x="4460937" y="2986965"/>
            <a:ext cx="2033176" cy="996033"/>
          </a:xfrm>
          <a:prstGeom prst="wedgeRectCallout">
            <a:avLst>
              <a:gd name="adj1" fmla="val -9920"/>
              <a:gd name="adj2" fmla="val -628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context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previous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313866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D6866F-C227-BA83-2C68-B013FEB4E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29F0-E17F-5A54-A138-C058F39FD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82408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requirements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A9EB37-8006-A921-FB96-38596D5DD2B3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8C6D84B-2761-39D5-D9D5-A161954E669D}"/>
              </a:ext>
            </a:extLst>
          </p:cNvPr>
          <p:cNvSpPr/>
          <p:nvPr/>
        </p:nvSpPr>
        <p:spPr>
          <a:xfrm>
            <a:off x="1651077" y="759682"/>
            <a:ext cx="1840816" cy="626701"/>
          </a:xfrm>
          <a:prstGeom prst="wedgeRectCallout">
            <a:avLst>
              <a:gd name="adj1" fmla="val -37027"/>
              <a:gd name="adj2" fmla="val -618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store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conversation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history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769C5EC3-9372-0655-E359-377BD1A408AB}"/>
              </a:ext>
            </a:extLst>
          </p:cNvPr>
          <p:cNvSpPr/>
          <p:nvPr/>
        </p:nvSpPr>
        <p:spPr>
          <a:xfrm>
            <a:off x="285192" y="740052"/>
            <a:ext cx="136588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chat history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E42E818D-3EE8-DBF1-0C06-777FD83BAC57}"/>
              </a:ext>
            </a:extLst>
          </p:cNvPr>
          <p:cNvSpPr/>
          <p:nvPr/>
        </p:nvSpPr>
        <p:spPr>
          <a:xfrm>
            <a:off x="3628318" y="759682"/>
            <a:ext cx="1494567" cy="811367"/>
          </a:xfrm>
          <a:prstGeom prst="wedgeRectCallout">
            <a:avLst>
              <a:gd name="adj1" fmla="val -60681"/>
              <a:gd name="adj2" fmla="val -3208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both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prompts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responses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17B6307F-12D6-347D-F425-2BDE98237D3E}"/>
              </a:ext>
            </a:extLst>
          </p:cNvPr>
          <p:cNvSpPr/>
          <p:nvPr/>
        </p:nvSpPr>
        <p:spPr>
          <a:xfrm>
            <a:off x="2898328" y="1850395"/>
            <a:ext cx="1771886" cy="811367"/>
          </a:xfrm>
          <a:prstGeom prst="wedgeRectCallout">
            <a:avLst>
              <a:gd name="adj1" fmla="val -37027"/>
              <a:gd name="adj2" fmla="val -618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use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chat history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context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5AC342E-5A7E-553D-C261-8FA77E702D57}"/>
              </a:ext>
            </a:extLst>
          </p:cNvPr>
          <p:cNvSpPr/>
          <p:nvPr/>
        </p:nvSpPr>
        <p:spPr>
          <a:xfrm>
            <a:off x="243629" y="1850395"/>
            <a:ext cx="265469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contextual understanding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9C27E9A-B6E0-8D4B-38BB-C43F0C95D783}"/>
              </a:ext>
            </a:extLst>
          </p:cNvPr>
          <p:cNvSpPr/>
          <p:nvPr/>
        </p:nvSpPr>
        <p:spPr>
          <a:xfrm>
            <a:off x="4800359" y="1850394"/>
            <a:ext cx="1626013" cy="811367"/>
          </a:xfrm>
          <a:prstGeom prst="wedgeRectCallout">
            <a:avLst>
              <a:gd name="adj1" fmla="val -57133"/>
              <a:gd name="adj2" fmla="val -3155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for generating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responses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new prompts</a:t>
            </a:r>
          </a:p>
        </p:txBody>
      </p:sp>
    </p:spTree>
    <p:extLst>
      <p:ext uri="{BB962C8B-B14F-4D97-AF65-F5344CB8AC3E}">
        <p14:creationId xmlns:p14="http://schemas.microsoft.com/office/powerpoint/2010/main" val="350410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3E0D6D-71C3-4401-7EE1-F3D9E097B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42ED68F1-4EC0-7FCD-B33E-920801AB0123}"/>
              </a:ext>
            </a:extLst>
          </p:cNvPr>
          <p:cNvSpPr/>
          <p:nvPr/>
        </p:nvSpPr>
        <p:spPr>
          <a:xfrm>
            <a:off x="9245512" y="3654259"/>
            <a:ext cx="1566702" cy="1180699"/>
          </a:xfrm>
          <a:prstGeom prst="wedgeRectCallout">
            <a:avLst>
              <a:gd name="adj1" fmla="val -48690"/>
              <a:gd name="adj2" fmla="val -3208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concatenate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history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form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context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new prompt.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F262FDA-46C4-8D61-7690-6BA48DD7EFC6}"/>
              </a:ext>
            </a:extLst>
          </p:cNvPr>
          <p:cNvSpPr/>
          <p:nvPr/>
        </p:nvSpPr>
        <p:spPr>
          <a:xfrm>
            <a:off x="6682147" y="2604428"/>
            <a:ext cx="251307" cy="1884445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85247D5D-C598-F58C-81DB-07EA4641E7A8}"/>
              </a:ext>
            </a:extLst>
          </p:cNvPr>
          <p:cNvSpPr/>
          <p:nvPr/>
        </p:nvSpPr>
        <p:spPr>
          <a:xfrm>
            <a:off x="1924260" y="5280683"/>
            <a:ext cx="1508994" cy="811367"/>
          </a:xfrm>
          <a:prstGeom prst="wedgeRectCallout">
            <a:avLst>
              <a:gd name="adj1" fmla="val -12584"/>
              <a:gd name="adj2" fmla="val -4066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ensure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prompt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does not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exceed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FF4FA2C2-DDCF-04B1-DB3C-8EDB2A7768D9}"/>
              </a:ext>
            </a:extLst>
          </p:cNvPr>
          <p:cNvSpPr/>
          <p:nvPr/>
        </p:nvSpPr>
        <p:spPr>
          <a:xfrm>
            <a:off x="1083557" y="3901158"/>
            <a:ext cx="1956232" cy="996033"/>
          </a:xfrm>
          <a:prstGeom prst="wedgeRectCallout">
            <a:avLst>
              <a:gd name="adj1" fmla="val -12584"/>
              <a:gd name="adj2" fmla="val -4066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incorporate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previous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prompts </a:t>
            </a:r>
          </a:p>
          <a:p>
            <a:pPr marL="1600192" lvl="3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responses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4F85C-9DB3-C753-0E3F-2ACAE592B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72976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hypothesis 1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35571C-00AF-464F-6811-79DD0DF7EF43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56F1FA6-4AC6-0311-616B-A4823D2C6123}"/>
              </a:ext>
            </a:extLst>
          </p:cNvPr>
          <p:cNvSpPr/>
          <p:nvPr/>
        </p:nvSpPr>
        <p:spPr>
          <a:xfrm>
            <a:off x="2521508" y="765950"/>
            <a:ext cx="1598762" cy="996033"/>
          </a:xfrm>
          <a:prstGeom prst="wedgeRectCallout">
            <a:avLst>
              <a:gd name="adj1" fmla="val -12584"/>
              <a:gd name="adj2" fmla="val -4066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track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conversation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sessions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for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each user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45C12872-E3AD-61F2-0F9F-3710A9E19641}"/>
              </a:ext>
            </a:extLst>
          </p:cNvPr>
          <p:cNvSpPr/>
          <p:nvPr/>
        </p:nvSpPr>
        <p:spPr>
          <a:xfrm>
            <a:off x="285192" y="817241"/>
            <a:ext cx="22363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session management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23546FE6-662B-99D7-BBD2-7471A7637027}"/>
              </a:ext>
            </a:extLst>
          </p:cNvPr>
          <p:cNvSpPr/>
          <p:nvPr/>
        </p:nvSpPr>
        <p:spPr>
          <a:xfrm>
            <a:off x="4750513" y="765950"/>
            <a:ext cx="1247705" cy="626701"/>
          </a:xfrm>
          <a:prstGeom prst="wedgeRectCallout">
            <a:avLst>
              <a:gd name="adj1" fmla="val -48690"/>
              <a:gd name="adj2" fmla="val -3208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use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session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tokens </a:t>
            </a: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37366D8C-92C1-A855-A8E5-B208160E0BD5}"/>
              </a:ext>
            </a:extLst>
          </p:cNvPr>
          <p:cNvSpPr/>
          <p:nvPr/>
        </p:nvSpPr>
        <p:spPr>
          <a:xfrm>
            <a:off x="4120270" y="817242"/>
            <a:ext cx="67499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how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F60BCBB-2233-7D99-426E-6708AF875192}"/>
              </a:ext>
            </a:extLst>
          </p:cNvPr>
          <p:cNvSpPr/>
          <p:nvPr/>
        </p:nvSpPr>
        <p:spPr>
          <a:xfrm>
            <a:off x="1612738" y="2559211"/>
            <a:ext cx="1470522" cy="442035"/>
          </a:xfrm>
          <a:prstGeom prst="wedgeRectCallout">
            <a:avLst>
              <a:gd name="adj1" fmla="val -48690"/>
              <a:gd name="adj2" fmla="val -3208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use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database 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824FD439-A55D-297A-BC95-57742510EADD}"/>
              </a:ext>
            </a:extLst>
          </p:cNvPr>
          <p:cNvSpPr/>
          <p:nvPr/>
        </p:nvSpPr>
        <p:spPr>
          <a:xfrm>
            <a:off x="6057949" y="765949"/>
            <a:ext cx="1331061" cy="626701"/>
          </a:xfrm>
          <a:prstGeom prst="wedgeRectCallout">
            <a:avLst>
              <a:gd name="adj1" fmla="val -55811"/>
              <a:gd name="adj2" fmla="val -1596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uniquely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identify 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C36E4E9A-9935-1362-F6B3-EADC884CE8A3}"/>
              </a:ext>
            </a:extLst>
          </p:cNvPr>
          <p:cNvSpPr/>
          <p:nvPr/>
        </p:nvSpPr>
        <p:spPr>
          <a:xfrm>
            <a:off x="7476213" y="780889"/>
            <a:ext cx="1500979" cy="626701"/>
          </a:xfrm>
          <a:prstGeom prst="wedgeRectCallout">
            <a:avLst>
              <a:gd name="adj1" fmla="val -55811"/>
              <a:gd name="adj2" fmla="val -2955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user sessions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respective histories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AE3D4E22-C4F1-31AF-E7CE-A41BACE387B8}"/>
              </a:ext>
            </a:extLst>
          </p:cNvPr>
          <p:cNvSpPr/>
          <p:nvPr/>
        </p:nvSpPr>
        <p:spPr>
          <a:xfrm>
            <a:off x="1611483" y="3104489"/>
            <a:ext cx="1529833" cy="442035"/>
          </a:xfrm>
          <a:prstGeom prst="wedgeRectCallout">
            <a:avLst>
              <a:gd name="adj1" fmla="val -24368"/>
              <a:gd name="adj2" fmla="val -6611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store/manage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chat history 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5A2CD146-FA86-FC54-B0DD-C83459F0812A}"/>
              </a:ext>
            </a:extLst>
          </p:cNvPr>
          <p:cNvSpPr/>
          <p:nvPr/>
        </p:nvSpPr>
        <p:spPr>
          <a:xfrm>
            <a:off x="226742" y="3940573"/>
            <a:ext cx="91063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history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A388C2CE-59D1-9D8C-E06E-4BCF6122B8D5}"/>
              </a:ext>
            </a:extLst>
          </p:cNvPr>
          <p:cNvSpPr/>
          <p:nvPr/>
        </p:nvSpPr>
        <p:spPr>
          <a:xfrm>
            <a:off x="3176313" y="3901158"/>
            <a:ext cx="1500979" cy="626701"/>
          </a:xfrm>
          <a:prstGeom prst="wedgeRectCallout">
            <a:avLst>
              <a:gd name="adj1" fmla="val -54570"/>
              <a:gd name="adj2" fmla="val -1297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into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current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prompt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30190BF7-9F94-97B5-3510-97EA2324BA80}"/>
              </a:ext>
            </a:extLst>
          </p:cNvPr>
          <p:cNvSpPr/>
          <p:nvPr/>
        </p:nvSpPr>
        <p:spPr>
          <a:xfrm>
            <a:off x="4750513" y="3901157"/>
            <a:ext cx="1345487" cy="626701"/>
          </a:xfrm>
          <a:prstGeom prst="wedgeRectCallout">
            <a:avLst>
              <a:gd name="adj1" fmla="val -54570"/>
              <a:gd name="adj2" fmla="val -1297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maintain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context</a:t>
            </a:r>
          </a:p>
        </p:txBody>
      </p:sp>
      <p:sp>
        <p:nvSpPr>
          <p:cNvPr id="22" name="Arrow: Right 5">
            <a:extLst>
              <a:ext uri="{FF2B5EF4-FFF2-40B4-BE49-F238E27FC236}">
                <a16:creationId xmlns:a16="http://schemas.microsoft.com/office/drawing/2014/main" id="{CF5B83DA-E124-6A7C-DEAE-DD5AB194F9D8}"/>
              </a:ext>
            </a:extLst>
          </p:cNvPr>
          <p:cNvSpPr/>
          <p:nvPr/>
        </p:nvSpPr>
        <p:spPr>
          <a:xfrm>
            <a:off x="175437" y="5313971"/>
            <a:ext cx="176022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context window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3ED97437-6BF3-15A6-3F82-D458A0B08C86}"/>
              </a:ext>
            </a:extLst>
          </p:cNvPr>
          <p:cNvSpPr/>
          <p:nvPr/>
        </p:nvSpPr>
        <p:spPr>
          <a:xfrm>
            <a:off x="3549160" y="5280683"/>
            <a:ext cx="1246101" cy="811367"/>
          </a:xfrm>
          <a:prstGeom prst="wedgeRectCallout">
            <a:avLst>
              <a:gd name="adj1" fmla="val -58963"/>
              <a:gd name="adj2" fmla="val -2797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token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limit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API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DC0CA488-B627-0926-E419-C2C6F6193253}"/>
              </a:ext>
            </a:extLst>
          </p:cNvPr>
          <p:cNvSpPr/>
          <p:nvPr/>
        </p:nvSpPr>
        <p:spPr>
          <a:xfrm>
            <a:off x="3727301" y="2572499"/>
            <a:ext cx="1345487" cy="811367"/>
          </a:xfrm>
          <a:prstGeom prst="wedgeRectCallout">
            <a:avLst>
              <a:gd name="adj1" fmla="val -31679"/>
              <a:gd name="adj2" fmla="val -2517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Session token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Timestamp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User prompt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System response</a:t>
            </a:r>
            <a:endParaRPr lang="en-US" sz="1200" kern="0" dirty="0">
              <a:solidFill>
                <a:prstClr val="white"/>
              </a:solidFill>
              <a:highlight>
                <a:srgbClr val="808080"/>
              </a:highlight>
              <a:latin typeface="Calibri Light" panose="020F0302020204030204"/>
            </a:endParaRPr>
          </a:p>
        </p:txBody>
      </p:sp>
      <p:sp>
        <p:nvSpPr>
          <p:cNvPr id="26" name="Arrow: Right 5">
            <a:extLst>
              <a:ext uri="{FF2B5EF4-FFF2-40B4-BE49-F238E27FC236}">
                <a16:creationId xmlns:a16="http://schemas.microsoft.com/office/drawing/2014/main" id="{F6012D10-0D2F-7747-B402-6452FE322808}"/>
              </a:ext>
            </a:extLst>
          </p:cNvPr>
          <p:cNvSpPr/>
          <p:nvPr/>
        </p:nvSpPr>
        <p:spPr>
          <a:xfrm>
            <a:off x="285192" y="2570631"/>
            <a:ext cx="133863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persistence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074A7A5D-625D-6FB9-CF4A-0305D77748BC}"/>
              </a:ext>
            </a:extLst>
          </p:cNvPr>
          <p:cNvSpPr/>
          <p:nvPr/>
        </p:nvSpPr>
        <p:spPr>
          <a:xfrm>
            <a:off x="7602849" y="2664831"/>
            <a:ext cx="1103435" cy="626701"/>
          </a:xfrm>
          <a:prstGeom prst="wedgeRectCallout">
            <a:avLst>
              <a:gd name="adj1" fmla="val -48690"/>
              <a:gd name="adj2" fmla="val -3208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new prompt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received</a:t>
            </a:r>
          </a:p>
        </p:txBody>
      </p:sp>
      <p:sp>
        <p:nvSpPr>
          <p:cNvPr id="28" name="Arrow: Right 5">
            <a:extLst>
              <a:ext uri="{FF2B5EF4-FFF2-40B4-BE49-F238E27FC236}">
                <a16:creationId xmlns:a16="http://schemas.microsoft.com/office/drawing/2014/main" id="{ED55ECAF-AFD8-1A55-32C6-3B227C523821}"/>
              </a:ext>
            </a:extLst>
          </p:cNvPr>
          <p:cNvSpPr/>
          <p:nvPr/>
        </p:nvSpPr>
        <p:spPr>
          <a:xfrm>
            <a:off x="6078149" y="3981378"/>
            <a:ext cx="67499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how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9" name="Arrow: Right 5">
            <a:extLst>
              <a:ext uri="{FF2B5EF4-FFF2-40B4-BE49-F238E27FC236}">
                <a16:creationId xmlns:a16="http://schemas.microsoft.com/office/drawing/2014/main" id="{FEF915AF-C1C0-5E73-C9A4-ACE1CFC6B073}"/>
              </a:ext>
            </a:extLst>
          </p:cNvPr>
          <p:cNvSpPr/>
          <p:nvPr/>
        </p:nvSpPr>
        <p:spPr>
          <a:xfrm>
            <a:off x="3040157" y="2589577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what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DA0E1168-D38D-8824-353D-8C857FB8ED8F}"/>
              </a:ext>
            </a:extLst>
          </p:cNvPr>
          <p:cNvSpPr/>
          <p:nvPr/>
        </p:nvSpPr>
        <p:spPr>
          <a:xfrm>
            <a:off x="6844649" y="2728076"/>
            <a:ext cx="78880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noProof="0" dirty="0">
                <a:solidFill>
                  <a:prstClr val="white"/>
                </a:solidFill>
                <a:latin typeface="Calibri Light" panose="020F0302020204030204"/>
              </a:rPr>
              <a:t>when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59001838-3B8D-A14C-90EC-B3899930152E}"/>
              </a:ext>
            </a:extLst>
          </p:cNvPr>
          <p:cNvSpPr/>
          <p:nvPr/>
        </p:nvSpPr>
        <p:spPr>
          <a:xfrm>
            <a:off x="7286884" y="3654259"/>
            <a:ext cx="1529833" cy="811367"/>
          </a:xfrm>
          <a:prstGeom prst="wedgeRectCallout">
            <a:avLst>
              <a:gd name="adj1" fmla="val -48690"/>
              <a:gd name="adj2" fmla="val -3208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retrieve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chat history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session 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4C8E57-1549-92CD-9009-E9816F54FF21}"/>
              </a:ext>
            </a:extLst>
          </p:cNvPr>
          <p:cNvSpPr/>
          <p:nvPr/>
        </p:nvSpPr>
        <p:spPr>
          <a:xfrm>
            <a:off x="6858089" y="3654259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56B1AA-09CA-0860-D7B5-60A7CF0E233E}"/>
              </a:ext>
            </a:extLst>
          </p:cNvPr>
          <p:cNvSpPr/>
          <p:nvPr/>
        </p:nvSpPr>
        <p:spPr>
          <a:xfrm>
            <a:off x="8816717" y="3654259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0059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64774</TotalTime>
  <Words>218</Words>
  <Application>Microsoft Office PowerPoint</Application>
  <PresentationFormat>Widescreen</PresentationFormat>
  <Paragraphs>136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memory</vt:lpstr>
      <vt:lpstr>2. problem</vt:lpstr>
      <vt:lpstr>3. requirements</vt:lpstr>
      <vt:lpstr>4. hypothesis 1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1208</cp:revision>
  <dcterms:created xsi:type="dcterms:W3CDTF">2019-03-25T09:18:39Z</dcterms:created>
  <dcterms:modified xsi:type="dcterms:W3CDTF">2024-05-23T10:04:15Z</dcterms:modified>
</cp:coreProperties>
</file>