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9" r:id="rId3"/>
    <p:sldId id="399" r:id="rId4"/>
    <p:sldId id="400" r:id="rId5"/>
    <p:sldId id="402" r:id="rId6"/>
    <p:sldId id="401" r:id="rId7"/>
    <p:sldId id="403" r:id="rId8"/>
    <p:sldId id="404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805" autoAdjust="0"/>
    <p:restoredTop sz="86410" autoAdjust="0"/>
  </p:normalViewPr>
  <p:slideViewPr>
    <p:cSldViewPr snapToGrid="0">
      <p:cViewPr varScale="1">
        <p:scale>
          <a:sx n="151" d="100"/>
          <a:sy n="151" d="100"/>
        </p:scale>
        <p:origin x="88" y="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ortfolio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erplexity.ai/reference/post_chat_completion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erplexity.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ssage/19:2a34653b-cd24-45b4-a231-2691a806ccfa_512d6df6-b9ab-4a72-a6fe-c02e2d6e15c8@unq.gbl.spaces/1716823527631?context=%7B%22contextType%22%3A%22chat%22%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settings/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rplexity.ai/docs/getting-started#:~:text=The%20API%20is%20conveniently%20OpenAI%20client%2Dcompatible%20f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rplexity.ai/reference/post_chat_comple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s://docs.perplexity.ai/reference/post_chat_completion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7805"/>
            <a:ext cx="94705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perplexity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803188" y="108564"/>
            <a:ext cx="789444" cy="283293"/>
            <a:chOff x="5611636" y="5954426"/>
            <a:chExt cx="789445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949C1-6775-892E-E3DD-5F8E43FC79BB}"/>
              </a:ext>
            </a:extLst>
          </p:cNvPr>
          <p:cNvGrpSpPr/>
          <p:nvPr/>
        </p:nvGrpSpPr>
        <p:grpSpPr>
          <a:xfrm>
            <a:off x="10803191" y="404443"/>
            <a:ext cx="1227065" cy="283293"/>
            <a:chOff x="5611636" y="5954426"/>
            <a:chExt cx="1227066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9B7B2E-EC13-8984-CA52-84825F02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5741A0A-26FF-B3CC-50EB-1FA681F4F64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14B77E-1528-CE43-922B-330F2BAFA31C}"/>
              </a:ext>
            </a:extLst>
          </p:cNvPr>
          <p:cNvGrpSpPr/>
          <p:nvPr/>
        </p:nvGrpSpPr>
        <p:grpSpPr>
          <a:xfrm>
            <a:off x="248908" y="180000"/>
            <a:ext cx="1214450" cy="289586"/>
            <a:chOff x="5881666" y="1590687"/>
            <a:chExt cx="121445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CC6865F-ED2C-866E-F445-6AA74AC5E913}"/>
                </a:ext>
              </a:extLst>
            </p:cNvPr>
            <p:cNvSpPr/>
            <p:nvPr/>
          </p:nvSpPr>
          <p:spPr>
            <a:xfrm>
              <a:off x="6081095" y="1603274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api reference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3F56F39-B8C3-5E6F-ECA6-06F2675AE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DF126-C604-A152-C745-AF9BBE56D972}"/>
              </a:ext>
            </a:extLst>
          </p:cNvPr>
          <p:cNvGrpSpPr/>
          <p:nvPr/>
        </p:nvGrpSpPr>
        <p:grpSpPr>
          <a:xfrm>
            <a:off x="248908" y="626868"/>
            <a:ext cx="608515" cy="289586"/>
            <a:chOff x="5881666" y="1590687"/>
            <a:chExt cx="60851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E3F849F4-2DA6-ADDA-CAC6-5FF672C955A1}"/>
                </a:ext>
              </a:extLst>
            </p:cNvPr>
            <p:cNvSpPr/>
            <p:nvPr/>
          </p:nvSpPr>
          <p:spPr>
            <a:xfrm>
              <a:off x="6081095" y="1603274"/>
              <a:ext cx="409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site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44DFE73-F1E1-E6B4-97CC-92B758F8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6125AE7-53E4-7D5B-C99E-13BAE3822276}"/>
              </a:ext>
            </a:extLst>
          </p:cNvPr>
          <p:cNvSpPr/>
          <p:nvPr/>
        </p:nvSpPr>
        <p:spPr>
          <a:xfrm>
            <a:off x="1030049" y="268104"/>
            <a:ext cx="1959438" cy="811367"/>
          </a:xfrm>
          <a:prstGeom prst="wedgeRectCallout">
            <a:avLst>
              <a:gd name="adj1" fmla="val 752"/>
              <a:gd name="adj2" fmla="val -21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marcos has the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credentials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use this link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to access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account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credentials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702D4-1BFD-D2CF-9DCD-791F77B2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9" y="1288483"/>
            <a:ext cx="6467438" cy="19334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Arrow: Right 5">
            <a:extLst>
              <a:ext uri="{FF2B5EF4-FFF2-40B4-BE49-F238E27FC236}">
                <a16:creationId xmlns:a16="http://schemas.microsoft.com/office/drawing/2014/main" id="{58618618-A3A2-3740-80E1-BA965AA6445B}"/>
              </a:ext>
            </a:extLst>
          </p:cNvPr>
          <p:cNvSpPr/>
          <p:nvPr/>
        </p:nvSpPr>
        <p:spPr>
          <a:xfrm>
            <a:off x="290938" y="2681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FD68CE-5B2A-9D75-684A-031D35734665}"/>
              </a:ext>
            </a:extLst>
          </p:cNvPr>
          <p:cNvGrpSpPr/>
          <p:nvPr/>
        </p:nvGrpSpPr>
        <p:grpSpPr>
          <a:xfrm>
            <a:off x="1658706" y="3329207"/>
            <a:ext cx="6011598" cy="289586"/>
            <a:chOff x="5881666" y="1590687"/>
            <a:chExt cx="601159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C062CA6-146B-9ED9-F341-B8182E2ED3A8}"/>
                </a:ext>
              </a:extLst>
            </p:cNvPr>
            <p:cNvSpPr/>
            <p:nvPr/>
          </p:nvSpPr>
          <p:spPr>
            <a:xfrm>
              <a:off x="6081095" y="1603274"/>
              <a:ext cx="58121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Marcos Larsen: https://eur01.safelinks.protection.outlook.com/?url=https%3A%2F%2Fw...</a:t>
              </a:r>
              <a:endParaRPr kumimoji="0" lang="pt-P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2BD5EF3-1F14-34BC-67EB-93804F45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142D3F4-88C3-9ABF-C5ED-35FA9DD18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313" y="406603"/>
            <a:ext cx="1458094" cy="37279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EDF26BFE-2EB2-A27C-6F0F-D4D3D74831ED}"/>
              </a:ext>
            </a:extLst>
          </p:cNvPr>
          <p:cNvSpPr/>
          <p:nvPr/>
        </p:nvSpPr>
        <p:spPr>
          <a:xfrm>
            <a:off x="8075313" y="3912026"/>
            <a:ext cx="971769" cy="192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7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078B92-6D21-469D-2C9D-81AAA6D8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88" y="268104"/>
            <a:ext cx="4129838" cy="39272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89338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8618618-A3A2-3740-80E1-BA965AA6445B}"/>
              </a:ext>
            </a:extLst>
          </p:cNvPr>
          <p:cNvSpPr/>
          <p:nvPr/>
        </p:nvSpPr>
        <p:spPr>
          <a:xfrm>
            <a:off x="290938" y="2681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FD68CE-5B2A-9D75-684A-031D35734665}"/>
              </a:ext>
            </a:extLst>
          </p:cNvPr>
          <p:cNvGrpSpPr/>
          <p:nvPr/>
        </p:nvGrpSpPr>
        <p:grpSpPr>
          <a:xfrm>
            <a:off x="956250" y="4365888"/>
            <a:ext cx="1228300" cy="289586"/>
            <a:chOff x="5881666" y="1590687"/>
            <a:chExt cx="122830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C062CA6-146B-9ED9-F341-B8182E2ED3A8}"/>
                </a:ext>
              </a:extLst>
            </p:cNvPr>
            <p:cNvSpPr/>
            <p:nvPr/>
          </p:nvSpPr>
          <p:spPr>
            <a:xfrm>
              <a:off x="6081095" y="1603274"/>
              <a:ext cx="1028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pt-PT" sz="1200" dirty="0" err="1">
                  <a:hlinkClick r:id="rId3"/>
                </a:rPr>
                <a:t>Perplexity</a:t>
              </a:r>
              <a:r>
                <a:rPr lang="pt-PT" sz="1200" dirty="0">
                  <a:hlinkClick r:id="rId3"/>
                </a:rPr>
                <a:t> api</a:t>
              </a:r>
              <a:endParaRPr kumimoji="0" lang="pt-P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2BD5EF3-1F14-34BC-67EB-93804F45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Retângulo 20">
            <a:extLst>
              <a:ext uri="{FF2B5EF4-FFF2-40B4-BE49-F238E27FC236}">
                <a16:creationId xmlns:a16="http://schemas.microsoft.com/office/drawing/2014/main" id="{1311B7F1-F2D3-C365-A648-7587217506EA}"/>
              </a:ext>
            </a:extLst>
          </p:cNvPr>
          <p:cNvSpPr/>
          <p:nvPr/>
        </p:nvSpPr>
        <p:spPr>
          <a:xfrm>
            <a:off x="1136888" y="3499284"/>
            <a:ext cx="3911274" cy="6049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42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4686B-A035-2C37-E0AE-03B476E4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438238"/>
            <a:ext cx="3978820" cy="48901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E642CD-761D-6BBC-6DA9-831024D40077}"/>
              </a:ext>
            </a:extLst>
          </p:cNvPr>
          <p:cNvGrpSpPr/>
          <p:nvPr/>
        </p:nvGrpSpPr>
        <p:grpSpPr>
          <a:xfrm>
            <a:off x="4285866" y="5447293"/>
            <a:ext cx="626597" cy="289586"/>
            <a:chOff x="5881666" y="1590687"/>
            <a:chExt cx="626597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CB0B542-31BF-C04B-379A-F036B0D2C557}"/>
                </a:ext>
              </a:extLst>
            </p:cNvPr>
            <p:cNvSpPr/>
            <p:nvPr/>
          </p:nvSpPr>
          <p:spPr>
            <a:xfrm>
              <a:off x="6081095" y="1603274"/>
              <a:ext cx="4271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first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7B642E9-BC2C-0F98-C8CA-0F8D8BED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" name="Arrow: Right 5">
            <a:extLst>
              <a:ext uri="{FF2B5EF4-FFF2-40B4-BE49-F238E27FC236}">
                <a16:creationId xmlns:a16="http://schemas.microsoft.com/office/drawing/2014/main" id="{70661C63-946D-0B1E-0040-4AEC8EC73CBB}"/>
              </a:ext>
            </a:extLst>
          </p:cNvPr>
          <p:cNvSpPr/>
          <p:nvPr/>
        </p:nvSpPr>
        <p:spPr>
          <a:xfrm>
            <a:off x="248908" y="402946"/>
            <a:ext cx="63812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6683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6338F5-B93A-AE10-C858-A5EB42E4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9" y="402946"/>
            <a:ext cx="4806728" cy="8983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85901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citations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42CD-761D-6BBC-6DA9-831024D40077}"/>
              </a:ext>
            </a:extLst>
          </p:cNvPr>
          <p:cNvGrpSpPr/>
          <p:nvPr/>
        </p:nvGrpSpPr>
        <p:grpSpPr>
          <a:xfrm>
            <a:off x="3346184" y="1435732"/>
            <a:ext cx="2381180" cy="289586"/>
            <a:chOff x="5881666" y="1590687"/>
            <a:chExt cx="238118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CB0B542-31BF-C04B-379A-F036B0D2C557}"/>
                </a:ext>
              </a:extLst>
            </p:cNvPr>
            <p:cNvSpPr/>
            <p:nvPr/>
          </p:nvSpPr>
          <p:spPr>
            <a:xfrm>
              <a:off x="6081095" y="1603274"/>
              <a:ext cx="21817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Chat Completions (perplexity.ai)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7B642E9-BC2C-0F98-C8CA-0F8D8BED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" name="Arrow: Right 5">
            <a:extLst>
              <a:ext uri="{FF2B5EF4-FFF2-40B4-BE49-F238E27FC236}">
                <a16:creationId xmlns:a16="http://schemas.microsoft.com/office/drawing/2014/main" id="{70661C63-946D-0B1E-0040-4AEC8EC73CBB}"/>
              </a:ext>
            </a:extLst>
          </p:cNvPr>
          <p:cNvSpPr/>
          <p:nvPr/>
        </p:nvSpPr>
        <p:spPr>
          <a:xfrm>
            <a:off x="248908" y="40294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526A66-FAEF-2B53-BC5D-1D0E7863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29" y="1972069"/>
            <a:ext cx="2222743" cy="24924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6E8795-25BC-CB13-8280-623261B0C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633" y="1913077"/>
            <a:ext cx="2397709" cy="32931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2481B5A0-6A20-0C0E-1C26-DDB5F756942F}"/>
              </a:ext>
            </a:extLst>
          </p:cNvPr>
          <p:cNvSpPr/>
          <p:nvPr/>
        </p:nvSpPr>
        <p:spPr>
          <a:xfrm>
            <a:off x="3646312" y="2892013"/>
            <a:ext cx="2261470" cy="761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C25DF0-C90E-63EA-7DA8-140A2235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84" y="1849868"/>
            <a:ext cx="3046975" cy="38493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08748F-DD29-7596-2191-AB043CF9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77" y="360282"/>
            <a:ext cx="5150613" cy="8436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791"/>
            <a:ext cx="8471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images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58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42CD-761D-6BBC-6DA9-831024D40077}"/>
              </a:ext>
            </a:extLst>
          </p:cNvPr>
          <p:cNvGrpSpPr/>
          <p:nvPr/>
        </p:nvGrpSpPr>
        <p:grpSpPr>
          <a:xfrm>
            <a:off x="3346184" y="1435732"/>
            <a:ext cx="2381180" cy="289586"/>
            <a:chOff x="5881666" y="1590687"/>
            <a:chExt cx="238118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9CB0B542-31BF-C04B-379A-F036B0D2C557}"/>
                </a:ext>
              </a:extLst>
            </p:cNvPr>
            <p:cNvSpPr/>
            <p:nvPr/>
          </p:nvSpPr>
          <p:spPr>
            <a:xfrm>
              <a:off x="6081095" y="1603274"/>
              <a:ext cx="21817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Chat Completions (perplexity.ai)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7B642E9-BC2C-0F98-C8CA-0F8D8BED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" name="Arrow: Right 5">
            <a:extLst>
              <a:ext uri="{FF2B5EF4-FFF2-40B4-BE49-F238E27FC236}">
                <a16:creationId xmlns:a16="http://schemas.microsoft.com/office/drawing/2014/main" id="{70661C63-946D-0B1E-0040-4AEC8EC73CBB}"/>
              </a:ext>
            </a:extLst>
          </p:cNvPr>
          <p:cNvSpPr/>
          <p:nvPr/>
        </p:nvSpPr>
        <p:spPr>
          <a:xfrm>
            <a:off x="248908" y="40294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7" name="Retângulo 20">
            <a:extLst>
              <a:ext uri="{FF2B5EF4-FFF2-40B4-BE49-F238E27FC236}">
                <a16:creationId xmlns:a16="http://schemas.microsoft.com/office/drawing/2014/main" id="{2481B5A0-6A20-0C0E-1C26-DDB5F756942F}"/>
              </a:ext>
            </a:extLst>
          </p:cNvPr>
          <p:cNvSpPr/>
          <p:nvPr/>
        </p:nvSpPr>
        <p:spPr>
          <a:xfrm>
            <a:off x="3658954" y="4164588"/>
            <a:ext cx="2261470" cy="761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63ABB-6D7A-4D56-FD35-264406D0D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55" y="1932038"/>
            <a:ext cx="2255302" cy="299392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64817</TotalTime>
  <Words>134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perplexity</vt:lpstr>
      <vt:lpstr>1.1 sources</vt:lpstr>
      <vt:lpstr>2. credentials</vt:lpstr>
      <vt:lpstr>2.1 settings</vt:lpstr>
      <vt:lpstr>3. what</vt:lpstr>
      <vt:lpstr>4. citations</vt:lpstr>
      <vt:lpstr>4.1 images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1217</cp:revision>
  <dcterms:created xsi:type="dcterms:W3CDTF">2019-03-25T09:18:39Z</dcterms:created>
  <dcterms:modified xsi:type="dcterms:W3CDTF">2024-06-14T13:03:49Z</dcterms:modified>
</cp:coreProperties>
</file>