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389" r:id="rId3"/>
    <p:sldId id="390" r:id="rId4"/>
    <p:sldId id="391" r:id="rId5"/>
    <p:sldId id="37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14/06/2024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_reference/hackathon/Power%20Support.pptx" TargetMode="External"/><Relationship Id="rId3" Type="http://schemas.openxmlformats.org/officeDocument/2006/relationships/hyperlink" Target="_reference/autogen.pptx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_reference/hugging" TargetMode="External"/><Relationship Id="rId5" Type="http://schemas.openxmlformats.org/officeDocument/2006/relationships/hyperlink" Target="file:///C:\Windows\explorer.exe%20F:\ides\AZ_vStudio2017" TargetMode="External"/><Relationship Id="rId4" Type="http://schemas.openxmlformats.org/officeDocument/2006/relationships/hyperlink" Target="_reference/memory.pptx" TargetMode="External"/><Relationship Id="rId9" Type="http://schemas.openxmlformats.org/officeDocument/2006/relationships/hyperlink" Target="_reference/perplexity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thon.land/data-science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4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7.svg"/><Relationship Id="rId1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64152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AI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546F9B-4E19-44EC-BDB6-1D5D3652829C}"/>
              </a:ext>
            </a:extLst>
          </p:cNvPr>
          <p:cNvGrpSpPr/>
          <p:nvPr/>
        </p:nvGrpSpPr>
        <p:grpSpPr>
          <a:xfrm>
            <a:off x="10838750" y="123804"/>
            <a:ext cx="1227065" cy="283293"/>
            <a:chOff x="5611636" y="5954426"/>
            <a:chExt cx="1227066" cy="283293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67DEBEB3-FE86-4CD8-9CDD-768E6237D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954F4A5E-CEEF-410F-BE64-E2277CCFF30E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1703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1E2E20-9820-7C0E-8377-B24E0A3DA497}"/>
              </a:ext>
            </a:extLst>
          </p:cNvPr>
          <p:cNvGrpSpPr/>
          <p:nvPr/>
        </p:nvGrpSpPr>
        <p:grpSpPr>
          <a:xfrm>
            <a:off x="248907" y="725487"/>
            <a:ext cx="1196607" cy="283293"/>
            <a:chOff x="5611636" y="5954426"/>
            <a:chExt cx="1196608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D804B8CF-27AF-C4C0-9687-5E13E2D86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3AFFBE1-3912-7DE7-07CE-E4C8EF783C66}"/>
                </a:ext>
              </a:extLst>
            </p:cNvPr>
            <p:cNvSpPr/>
            <p:nvPr/>
          </p:nvSpPr>
          <p:spPr>
            <a:xfrm>
              <a:off x="6107411" y="5954426"/>
              <a:ext cx="7008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autogen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0F3537-C5A3-0DB8-D265-14454A9F9D03}"/>
              </a:ext>
            </a:extLst>
          </p:cNvPr>
          <p:cNvGrpSpPr/>
          <p:nvPr/>
        </p:nvGrpSpPr>
        <p:grpSpPr>
          <a:xfrm>
            <a:off x="248907" y="1701777"/>
            <a:ext cx="1909944" cy="283293"/>
            <a:chOff x="5611636" y="5954426"/>
            <a:chExt cx="1909946" cy="283293"/>
          </a:xfrm>
        </p:grpSpPr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ECEF201C-FFF3-D2FB-2F68-745B9EFBD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49D6A8AC-B2AC-ED7D-2B78-E0343FB3BA62}"/>
                </a:ext>
              </a:extLst>
            </p:cNvPr>
            <p:cNvSpPr/>
            <p:nvPr/>
          </p:nvSpPr>
          <p:spPr>
            <a:xfrm>
              <a:off x="6107411" y="5954426"/>
              <a:ext cx="14141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short term memory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6F78D3-6999-1F08-1A8D-1315E4F36C00}"/>
              </a:ext>
            </a:extLst>
          </p:cNvPr>
          <p:cNvGrpSpPr/>
          <p:nvPr/>
        </p:nvGrpSpPr>
        <p:grpSpPr>
          <a:xfrm>
            <a:off x="248907" y="1365435"/>
            <a:ext cx="1550881" cy="299662"/>
            <a:chOff x="1643297" y="4045816"/>
            <a:chExt cx="1550881" cy="299662"/>
          </a:xfrm>
        </p:grpSpPr>
        <p:sp>
          <p:nvSpPr>
            <p:cNvPr id="15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78BC3D4C-8797-E371-38B5-AC12A1A25330}"/>
                </a:ext>
              </a:extLst>
            </p:cNvPr>
            <p:cNvSpPr txBox="1"/>
            <p:nvPr/>
          </p:nvSpPr>
          <p:spPr>
            <a:xfrm>
              <a:off x="1980063" y="4103314"/>
              <a:ext cx="1214115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6" action="ppaction://hlinkfile"/>
                </a:rPr>
                <a:t>_reference\hugging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6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83D897FB-BEC5-90E5-4B98-AFDEAB14A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08973DE-37B9-6D21-4551-87EC78DAB101}"/>
              </a:ext>
            </a:extLst>
          </p:cNvPr>
          <p:cNvGrpSpPr/>
          <p:nvPr/>
        </p:nvGrpSpPr>
        <p:grpSpPr>
          <a:xfrm>
            <a:off x="248907" y="1045461"/>
            <a:ext cx="1337672" cy="283293"/>
            <a:chOff x="5611636" y="5954426"/>
            <a:chExt cx="1337673" cy="283293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1AF7AD41-06DF-2CC2-5039-164215A8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BAF4124C-0775-EEE9-87C9-014DCF7AC621}"/>
                </a:ext>
              </a:extLst>
            </p:cNvPr>
            <p:cNvSpPr/>
            <p:nvPr/>
          </p:nvSpPr>
          <p:spPr>
            <a:xfrm>
              <a:off x="6107411" y="5954426"/>
              <a:ext cx="8418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 action="ppaction://hlinkpres?slideindex=1&amp;slidetitle="/>
                </a:rPr>
                <a:t>hackathon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A1B838-5838-1B77-4980-E8BEB6E645FF}"/>
              </a:ext>
            </a:extLst>
          </p:cNvPr>
          <p:cNvGrpSpPr/>
          <p:nvPr/>
        </p:nvGrpSpPr>
        <p:grpSpPr>
          <a:xfrm>
            <a:off x="248909" y="2042815"/>
            <a:ext cx="1305612" cy="283293"/>
            <a:chOff x="5611636" y="5954426"/>
            <a:chExt cx="1305613" cy="283293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A3C29CF3-B53E-5A4D-78C6-0D59210E1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04C3A2F8-4069-CD75-CB01-9C67853FA190}"/>
                </a:ext>
              </a:extLst>
            </p:cNvPr>
            <p:cNvSpPr/>
            <p:nvPr/>
          </p:nvSpPr>
          <p:spPr>
            <a:xfrm>
              <a:off x="6107411" y="5954426"/>
              <a:ext cx="8098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 action="ppaction://hlinkpres?slideindex=1&amp;slidetitle="/>
                </a:rPr>
                <a:t>perplexity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184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8885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tutorial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16957" y="770830"/>
            <a:ext cx="973148" cy="246221"/>
            <a:chOff x="5881666" y="1565584"/>
            <a:chExt cx="973148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83869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data-science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025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64007</TotalTime>
  <Words>74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AI</vt:lpstr>
      <vt:lpstr>1.1 index</vt:lpstr>
      <vt:lpstr>2. tutorial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1202</cp:revision>
  <dcterms:created xsi:type="dcterms:W3CDTF">2019-03-25T09:18:39Z</dcterms:created>
  <dcterms:modified xsi:type="dcterms:W3CDTF">2024-06-14T14:34:47Z</dcterms:modified>
</cp:coreProperties>
</file>