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89" r:id="rId3"/>
    <p:sldId id="390" r:id="rId4"/>
    <p:sldId id="391" r:id="rId5"/>
    <p:sldId id="394" r:id="rId6"/>
    <p:sldId id="393" r:id="rId7"/>
    <p:sldId id="395" r:id="rId8"/>
    <p:sldId id="392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276" autoAdjust="0"/>
    <p:restoredTop sz="86410" autoAdjust="0"/>
  </p:normalViewPr>
  <p:slideViewPr>
    <p:cSldViewPr snapToGrid="0">
      <p:cViewPr>
        <p:scale>
          <a:sx n="130" d="100"/>
          <a:sy n="130" d="100"/>
        </p:scale>
        <p:origin x="1544" y="7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02/01/2025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rchitecture.ppt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hHHHsPoRkA8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l-JxRJRAV4U?si=KwBVbCAngIPBMRNn&amp;t=6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archimatetool.com/download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file:///C:\archi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15gsrpLksG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pengroup.org/togaf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v8XedJTEww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amFN7d2bsgg" TargetMode="External"/><Relationship Id="rId2" Type="http://schemas.openxmlformats.org/officeDocument/2006/relationships/hyperlink" Target="https://www.youtube.com/watch?v=SQ8PT8tijX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shorts/Zz3m2PwRidI" TargetMode="External"/><Relationship Id="rId5" Type="http://schemas.openxmlformats.org/officeDocument/2006/relationships/hyperlink" Target="https://www.youtube.com/watch?v=Ym9nhVZs89o" TargetMode="External"/><Relationship Id="rId4" Type="http://schemas.openxmlformats.org/officeDocument/2006/relationships/hyperlink" Target="https://www.archimatetool.com/downloads/archi/Archi%20User%20Guide.pdf" TargetMode="External"/><Relationship Id="rId9" Type="http://schemas.openxmlformats.org/officeDocument/2006/relationships/hyperlink" Target="https://www.youtube.com/watch?v=AHbqU7GYhYA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860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archi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65532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2A72B3-0A27-659B-624E-40B2A6C05620}"/>
              </a:ext>
            </a:extLst>
          </p:cNvPr>
          <p:cNvGrpSpPr/>
          <p:nvPr/>
        </p:nvGrpSpPr>
        <p:grpSpPr>
          <a:xfrm>
            <a:off x="10655320" y="456999"/>
            <a:ext cx="1443470" cy="283293"/>
            <a:chOff x="5611636" y="5954426"/>
            <a:chExt cx="14434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AC117442-0B4B-70CE-D6D2-895CB25CB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E0FC03E-2C1E-C20A-9EDC-411E8836BE88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805113-B5D4-6F63-9C42-D9922C73A9E2}"/>
              </a:ext>
            </a:extLst>
          </p:cNvPr>
          <p:cNvGrpSpPr/>
          <p:nvPr/>
        </p:nvGrpSpPr>
        <p:grpSpPr>
          <a:xfrm>
            <a:off x="735380" y="1202569"/>
            <a:ext cx="1063768" cy="289586"/>
            <a:chOff x="5881666" y="1590687"/>
            <a:chExt cx="1063768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0143231-7A01-A0A8-74B4-E5E480D68169}"/>
                </a:ext>
              </a:extLst>
            </p:cNvPr>
            <p:cNvSpPr/>
            <p:nvPr/>
          </p:nvSpPr>
          <p:spPr>
            <a:xfrm>
              <a:off x="6081095" y="1603274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why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921B332A-E0DC-E516-743F-796A2D6ED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6DA7C3F4-24C9-4C9B-D340-752697D1F943}"/>
              </a:ext>
            </a:extLst>
          </p:cNvPr>
          <p:cNvSpPr/>
          <p:nvPr/>
        </p:nvSpPr>
        <p:spPr>
          <a:xfrm>
            <a:off x="655603" y="396589"/>
            <a:ext cx="460630" cy="626701"/>
          </a:xfrm>
          <a:prstGeom prst="wedgeRectCallout">
            <a:avLst>
              <a:gd name="adj1" fmla="val -126847"/>
              <a:gd name="adj2" fmla="val -2927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BPMN</a:t>
            </a: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+</a:t>
            </a:r>
          </a:p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1B558A-43D6-0381-DEE2-28A574190C78}"/>
              </a:ext>
            </a:extLst>
          </p:cNvPr>
          <p:cNvGrpSpPr/>
          <p:nvPr/>
        </p:nvGrpSpPr>
        <p:grpSpPr>
          <a:xfrm>
            <a:off x="303210" y="1812169"/>
            <a:ext cx="978810" cy="289586"/>
            <a:chOff x="5881666" y="1590687"/>
            <a:chExt cx="978810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31EE2D0F-D365-8322-8289-E78024257659}"/>
                </a:ext>
              </a:extLst>
            </p:cNvPr>
            <p:cNvSpPr/>
            <p:nvPr/>
          </p:nvSpPr>
          <p:spPr>
            <a:xfrm>
              <a:off x="6081095" y="1603274"/>
              <a:ext cx="7793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examples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582B2C78-0610-D5DB-9F2D-445186927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529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805113-B5D4-6F63-9C42-D9922C73A9E2}"/>
              </a:ext>
            </a:extLst>
          </p:cNvPr>
          <p:cNvGrpSpPr/>
          <p:nvPr/>
        </p:nvGrpSpPr>
        <p:grpSpPr>
          <a:xfrm>
            <a:off x="299969" y="262071"/>
            <a:ext cx="1007664" cy="289586"/>
            <a:chOff x="5881666" y="1590687"/>
            <a:chExt cx="1007664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0143231-7A01-A0A8-74B4-E5E480D68169}"/>
                </a:ext>
              </a:extLst>
            </p:cNvPr>
            <p:cNvSpPr/>
            <p:nvPr/>
          </p:nvSpPr>
          <p:spPr>
            <a:xfrm>
              <a:off x="6081095" y="1603274"/>
              <a:ext cx="808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921B332A-E0DC-E516-743F-796A2D6ED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87A2C8-35A1-C441-ACCC-A4B1EAAAD537}"/>
              </a:ext>
            </a:extLst>
          </p:cNvPr>
          <p:cNvGrpSpPr/>
          <p:nvPr/>
        </p:nvGrpSpPr>
        <p:grpSpPr>
          <a:xfrm>
            <a:off x="299969" y="1703672"/>
            <a:ext cx="817026" cy="299662"/>
            <a:chOff x="1643297" y="4045816"/>
            <a:chExt cx="817026" cy="299662"/>
          </a:xfrm>
        </p:grpSpPr>
        <p:sp>
          <p:nvSpPr>
            <p:cNvPr id="29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3936F4A2-1EB7-A75E-83C8-D98ABC8D2391}"/>
                </a:ext>
              </a:extLst>
            </p:cNvPr>
            <p:cNvSpPr txBox="1"/>
            <p:nvPr/>
          </p:nvSpPr>
          <p:spPr>
            <a:xfrm>
              <a:off x="1980063" y="4103314"/>
              <a:ext cx="48026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C:\archi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0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B7841E6D-B620-28D3-DA66-6AC51FB36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3724F882-E618-61B9-81C8-F7910DF905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69" y="641054"/>
            <a:ext cx="3637344" cy="6458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847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technology layer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805113-B5D4-6F63-9C42-D9922C73A9E2}"/>
              </a:ext>
            </a:extLst>
          </p:cNvPr>
          <p:cNvGrpSpPr/>
          <p:nvPr/>
        </p:nvGrpSpPr>
        <p:grpSpPr>
          <a:xfrm>
            <a:off x="299969" y="262071"/>
            <a:ext cx="1376354" cy="289586"/>
            <a:chOff x="5881666" y="1590687"/>
            <a:chExt cx="1376354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0143231-7A01-A0A8-74B4-E5E480D68169}"/>
                </a:ext>
              </a:extLst>
            </p:cNvPr>
            <p:cNvSpPr/>
            <p:nvPr/>
          </p:nvSpPr>
          <p:spPr>
            <a:xfrm>
              <a:off x="6081095" y="1603274"/>
              <a:ext cx="117692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921B332A-E0DC-E516-743F-796A2D6ED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7382FC-F878-CC19-6E5C-9177FEE57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38" y="1036041"/>
            <a:ext cx="6341431" cy="468105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8CA87FE-15E9-302C-092F-769C7A61665D}"/>
              </a:ext>
            </a:extLst>
          </p:cNvPr>
          <p:cNvSpPr/>
          <p:nvPr/>
        </p:nvSpPr>
        <p:spPr>
          <a:xfrm>
            <a:off x="7845431" y="983819"/>
            <a:ext cx="1872876" cy="626701"/>
          </a:xfrm>
          <a:prstGeom prst="wedgeRectCallout">
            <a:avLst>
              <a:gd name="adj1" fmla="val -84807"/>
              <a:gd name="adj2" fmla="val 29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better then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UML deployment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diagram </a:t>
            </a:r>
          </a:p>
        </p:txBody>
      </p:sp>
    </p:spTree>
    <p:extLst>
      <p:ext uri="{BB962C8B-B14F-4D97-AF65-F5344CB8AC3E}">
        <p14:creationId xmlns:p14="http://schemas.microsoft.com/office/powerpoint/2010/main" val="11834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language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805113-B5D4-6F63-9C42-D9922C73A9E2}"/>
              </a:ext>
            </a:extLst>
          </p:cNvPr>
          <p:cNvGrpSpPr/>
          <p:nvPr/>
        </p:nvGrpSpPr>
        <p:grpSpPr>
          <a:xfrm>
            <a:off x="299969" y="262071"/>
            <a:ext cx="1700161" cy="289586"/>
            <a:chOff x="5881666" y="1590687"/>
            <a:chExt cx="1700161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10143231-7A01-A0A8-74B4-E5E480D68169}"/>
                </a:ext>
              </a:extLst>
            </p:cNvPr>
            <p:cNvSpPr/>
            <p:nvPr/>
          </p:nvSpPr>
          <p:spPr>
            <a:xfrm>
              <a:off x="6081095" y="1603274"/>
              <a:ext cx="1500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opengroup.org/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togaf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921B332A-E0DC-E516-743F-796A2D6ED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F22239F-EC34-E323-49BB-D07FBA168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43" y="962526"/>
            <a:ext cx="6769398" cy="14271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F033F-4016-CE0D-3554-1D11B16A6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327" y="2800587"/>
            <a:ext cx="2473621" cy="346990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3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5656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wip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0D6073-C87F-8AD0-F155-DCDF1CAE0858}"/>
              </a:ext>
            </a:extLst>
          </p:cNvPr>
          <p:cNvGrpSpPr/>
          <p:nvPr/>
        </p:nvGrpSpPr>
        <p:grpSpPr>
          <a:xfrm>
            <a:off x="310571" y="360137"/>
            <a:ext cx="2528913" cy="289586"/>
            <a:chOff x="5881666" y="1590687"/>
            <a:chExt cx="2528913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7AB5B812-144C-E51D-2F3A-A31601757BAA}"/>
                </a:ext>
              </a:extLst>
            </p:cNvPr>
            <p:cNvSpPr/>
            <p:nvPr/>
          </p:nvSpPr>
          <p:spPr>
            <a:xfrm>
              <a:off x="6081095" y="1603274"/>
              <a:ext cx="2329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application layer - 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E9DB96A2-9B7D-76C8-7637-5D96D3D7C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6272047-CE69-C66A-900F-84A5AE82B1BE}"/>
              </a:ext>
            </a:extLst>
          </p:cNvPr>
          <p:cNvGrpSpPr/>
          <p:nvPr/>
        </p:nvGrpSpPr>
        <p:grpSpPr>
          <a:xfrm>
            <a:off x="310571" y="672481"/>
            <a:ext cx="850569" cy="289586"/>
            <a:chOff x="5881666" y="1590687"/>
            <a:chExt cx="850569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693EB1E0-A441-FBBA-7E23-73A355BB2DCE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manual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289D9428-0302-9905-1890-AEEF74B1A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2B123E-3A39-D815-D089-E246EF55DAD7}"/>
              </a:ext>
            </a:extLst>
          </p:cNvPr>
          <p:cNvGrpSpPr/>
          <p:nvPr/>
        </p:nvGrpSpPr>
        <p:grpSpPr>
          <a:xfrm>
            <a:off x="310571" y="1494789"/>
            <a:ext cx="5497674" cy="289586"/>
            <a:chOff x="5881666" y="1590687"/>
            <a:chExt cx="5497674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28AEE5-BB86-EF65-D723-15039CF79675}"/>
                </a:ext>
              </a:extLst>
            </p:cNvPr>
            <p:cNvSpPr/>
            <p:nvPr/>
          </p:nvSpPr>
          <p:spPr>
            <a:xfrm>
              <a:off x="6081095" y="1603274"/>
              <a:ext cx="52982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video: Visualize, document and explore your software architecture - Simon Brown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EA3998F-D874-A4DE-4AAB-9320316D8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526D56-520F-CE1E-0598-2CC14875F6D2}"/>
              </a:ext>
            </a:extLst>
          </p:cNvPr>
          <p:cNvGrpSpPr/>
          <p:nvPr/>
        </p:nvGrpSpPr>
        <p:grpSpPr>
          <a:xfrm>
            <a:off x="295309" y="2031961"/>
            <a:ext cx="3835361" cy="289586"/>
            <a:chOff x="5881666" y="1590687"/>
            <a:chExt cx="3835361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0C25FCC7-A64F-021E-C397-ECAD890BC035}"/>
                </a:ext>
              </a:extLst>
            </p:cNvPr>
            <p:cNvSpPr/>
            <p:nvPr/>
          </p:nvSpPr>
          <p:spPr>
            <a:xfrm>
              <a:off x="6081095" y="1603274"/>
              <a:ext cx="36359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video: What is Software Architecture Design Document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799749DD-930A-1AB7-AF48-32D7E372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DCC726A-6501-DF7A-8843-9CC0734EAE82}"/>
              </a:ext>
            </a:extLst>
          </p:cNvPr>
          <p:cNvGrpSpPr/>
          <p:nvPr/>
        </p:nvGrpSpPr>
        <p:grpSpPr>
          <a:xfrm>
            <a:off x="295309" y="2317097"/>
            <a:ext cx="4566330" cy="289586"/>
            <a:chOff x="5881666" y="1590687"/>
            <a:chExt cx="4566330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BC5E7250-E527-E3EA-9142-5A454B88BDB1}"/>
                </a:ext>
              </a:extLst>
            </p:cNvPr>
            <p:cNvSpPr/>
            <p:nvPr/>
          </p:nvSpPr>
          <p:spPr>
            <a:xfrm>
              <a:off x="6081095" y="1603274"/>
              <a:ext cx="43669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video: Software Architecture and Design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InfoQ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 Trends Report 2021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B4105FEE-C088-990F-264D-217F85B27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391DA5-FAFB-F15F-2417-E693932E4698}"/>
              </a:ext>
            </a:extLst>
          </p:cNvPr>
          <p:cNvGrpSpPr/>
          <p:nvPr/>
        </p:nvGrpSpPr>
        <p:grpSpPr>
          <a:xfrm>
            <a:off x="295309" y="2627758"/>
            <a:ext cx="5342184" cy="289586"/>
            <a:chOff x="5881666" y="1590687"/>
            <a:chExt cx="5342184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DE898BE4-2577-5540-75CB-7D03E7CAD762}"/>
                </a:ext>
              </a:extLst>
            </p:cNvPr>
            <p:cNvSpPr/>
            <p:nvPr/>
          </p:nvSpPr>
          <p:spPr>
            <a:xfrm>
              <a:off x="6081095" y="1603274"/>
              <a:ext cx="51427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video: How to Document and Communicate Software Architectures These Days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9A98CC9-50CF-36B9-65B5-C3701317A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A10154-4794-5E7E-3B9D-111231144778}"/>
              </a:ext>
            </a:extLst>
          </p:cNvPr>
          <p:cNvGrpSpPr/>
          <p:nvPr/>
        </p:nvGrpSpPr>
        <p:grpSpPr>
          <a:xfrm>
            <a:off x="572309" y="1792511"/>
            <a:ext cx="4545491" cy="289586"/>
            <a:chOff x="5881666" y="1590687"/>
            <a:chExt cx="4545491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9A952EDE-AC38-6AFA-A28B-E10A8C826C97}"/>
                </a:ext>
              </a:extLst>
            </p:cNvPr>
            <p:cNvSpPr/>
            <p:nvPr/>
          </p:nvSpPr>
          <p:spPr>
            <a:xfrm>
              <a:off x="6081095" y="1603274"/>
              <a:ext cx="43460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video: Visualize, document and explore your software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A14DBB5-D967-A548-C9E3-A2593ECB9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0914B5-36D4-938C-FDE2-3E4F516451C1}"/>
              </a:ext>
            </a:extLst>
          </p:cNvPr>
          <p:cNvGrpSpPr/>
          <p:nvPr/>
        </p:nvGrpSpPr>
        <p:grpSpPr>
          <a:xfrm>
            <a:off x="295309" y="2925481"/>
            <a:ext cx="5611488" cy="289586"/>
            <a:chOff x="5881666" y="1590687"/>
            <a:chExt cx="5611488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54EAFFF8-BB70-0998-B127-AB0284A2E94E}"/>
                </a:ext>
              </a:extLst>
            </p:cNvPr>
            <p:cNvSpPr/>
            <p:nvPr/>
          </p:nvSpPr>
          <p:spPr>
            <a:xfrm>
              <a:off x="6081095" y="1603274"/>
              <a:ext cx="54120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video: Solution Architecture Document (S.A.D) Full Example - Design Doc 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Explanatio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AB89548D-BB7E-824A-264A-A12707511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55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66111</TotalTime>
  <Words>177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archi</vt:lpstr>
      <vt:lpstr>1.1 index</vt:lpstr>
      <vt:lpstr>2. why</vt:lpstr>
      <vt:lpstr>3. install</vt:lpstr>
      <vt:lpstr>4. technology layer</vt:lpstr>
      <vt:lpstr>5. language</vt:lpstr>
      <vt:lpstr>6. wip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1241</cp:revision>
  <dcterms:created xsi:type="dcterms:W3CDTF">2019-03-25T09:18:39Z</dcterms:created>
  <dcterms:modified xsi:type="dcterms:W3CDTF">2025-01-02T12:06:09Z</dcterms:modified>
</cp:coreProperties>
</file>