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99" r:id="rId4"/>
    <p:sldId id="400" r:id="rId5"/>
    <p:sldId id="401" r:id="rId6"/>
    <p:sldId id="406" r:id="rId7"/>
    <p:sldId id="402" r:id="rId8"/>
    <p:sldId id="403" r:id="rId9"/>
    <p:sldId id="404" r:id="rId10"/>
    <p:sldId id="407" r:id="rId11"/>
    <p:sldId id="405" r:id="rId12"/>
    <p:sldId id="408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5974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-2170" y="-1200"/>
      </p:cViewPr>
      <p:guideLst/>
    </p:cSldViewPr>
  </p:slideViewPr>
  <p:outlineViewPr>
    <p:cViewPr>
      <p:scale>
        <a:sx n="33" d="100"/>
        <a:sy n="33" d="100"/>
      </p:scale>
      <p:origin x="0" y="-532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ortfolio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6hIg86y9HuE&amp;list=PLby1BKAzwnsFAaLCt--kofuHOfRIOGtPi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plainionist.net/Implementing-Clean-Architecture-Overview/" TargetMode="External"/><Relationship Id="rId4" Type="http://schemas.openxmlformats.org/officeDocument/2006/relationships/hyperlink" Target="https://www.plainionist.net/Implementing-Clean-Architecture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tCQalq7L-E" TargetMode="External"/><Relationship Id="rId13" Type="http://schemas.openxmlformats.org/officeDocument/2006/relationships/hyperlink" Target="https://github.com/amantinband/clean-architecture?tab=readme-ov-file#folder-structure-" TargetMode="External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github.com/claudiosw/python-clean-architecture-example/tree/main/src" TargetMode="External"/><Relationship Id="rId17" Type="http://schemas.openxmlformats.org/officeDocument/2006/relationships/hyperlink" Target="https://medium.com/thedevproject/clean-architecture-a-basic-example-of-folders-organization-aab07f9eea68" TargetMode="External"/><Relationship Id="rId2" Type="http://schemas.openxmlformats.org/officeDocument/2006/relationships/hyperlink" Target="https://www.thedigitalcatbooks.com/pycabook-introduction/" TargetMode="Externa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p2020.europython.eu/media/conference/slides/9kugWub-clean-architectures-in-python.pdf" TargetMode="External"/><Relationship Id="rId11" Type="http://schemas.openxmlformats.org/officeDocument/2006/relationships/hyperlink" Target="https://www.linkedin.com/pulse/implementation-clean-architecture-python-part-2-error-watanabe/" TargetMode="External"/><Relationship Id="rId5" Type="http://schemas.openxmlformats.org/officeDocument/2006/relationships/hyperlink" Target="file:///C:\Windows\explorer.exe%20F:\ides\AZ_vStudio2017" TargetMode="External"/><Relationship Id="rId15" Type="http://schemas.openxmlformats.org/officeDocument/2006/relationships/hyperlink" Target="https://www.milanjovanovic.tech/blog/clean-architecture-folder-structure" TargetMode="External"/><Relationship Id="rId10" Type="http://schemas.openxmlformats.org/officeDocument/2006/relationships/hyperlink" Target="https://www.linkedin.com/pulse/implementation-clean-architecture-python-part-1-cli-watanabe/" TargetMode="External"/><Relationship Id="rId19" Type="http://schemas.openxmlformats.org/officeDocument/2006/relationships/hyperlink" Target="https://github.com/tiagoamp/clean-architecture-demo/tree/main/src" TargetMode="External"/><Relationship Id="rId4" Type="http://schemas.openxmlformats.org/officeDocument/2006/relationships/hyperlink" Target="https://www.youtube.com/playlist?list=PLAgbpJQADBGK0opZ8ZuDX3zDjQck_QKMy" TargetMode="External"/><Relationship Id="rId9" Type="http://schemas.openxmlformats.org/officeDocument/2006/relationships/hyperlink" Target="https://github.com/t-tiger/Python-CleanArchitecture-Example/tree/master/src" TargetMode="Externa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inversion/invers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LSE6tX71Y?si=zBEqTmqZahf1dQ-j&amp;t=6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LSE6tX71Y?si=Nry29QuOZLKmaCoo&amp;t=9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LSE6tX71Y?si=qX1gZK0Fa3w6FXgO&amp;t=26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OLSE6tX71Y?si=5R4BXOgETGX_JckI&amp;t=333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Ys_W6MyWOCw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7975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clean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282700" y="447106"/>
            <a:ext cx="1122870" cy="283293"/>
            <a:chOff x="5611636" y="5954426"/>
            <a:chExt cx="112287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79D1D-5B54-129B-DF8D-8C5A35FC1585}"/>
              </a:ext>
            </a:extLst>
          </p:cNvPr>
          <p:cNvGrpSpPr/>
          <p:nvPr/>
        </p:nvGrpSpPr>
        <p:grpSpPr>
          <a:xfrm>
            <a:off x="10282700" y="123804"/>
            <a:ext cx="1227065" cy="283293"/>
            <a:chOff x="5611636" y="5954426"/>
            <a:chExt cx="1227066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882BD5D-207D-1F31-CEF2-618264651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F1D328A-69DA-9439-6463-DD88B9984AD8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8E560B-DBAE-2C7C-1EAB-945EB289CB6B}"/>
              </a:ext>
            </a:extLst>
          </p:cNvPr>
          <p:cNvGrpSpPr/>
          <p:nvPr/>
        </p:nvGrpSpPr>
        <p:grpSpPr>
          <a:xfrm>
            <a:off x="10282700" y="408628"/>
            <a:ext cx="1122870" cy="283293"/>
            <a:chOff x="5611636" y="5954426"/>
            <a:chExt cx="1122871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9B2C4F45-5739-5064-727E-2E081A88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8A2BBAEF-4C13-9799-4238-CB159C71C98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FF031-A05B-894E-20C2-BEBE4357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47D4B7-F0CB-636B-4E9E-A74B49DE9734}"/>
              </a:ext>
            </a:extLst>
          </p:cNvPr>
          <p:cNvSpPr/>
          <p:nvPr/>
        </p:nvSpPr>
        <p:spPr>
          <a:xfrm>
            <a:off x="1207682" y="74005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AF6F-1223-EC25-51F5-D16CBB879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018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c#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80795E-10E3-F3D0-D0A7-6C86F12F40B9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2D3EB2-0552-69BC-F264-5D6FF7487ED9}"/>
              </a:ext>
            </a:extLst>
          </p:cNvPr>
          <p:cNvGrpSpPr/>
          <p:nvPr/>
        </p:nvGrpSpPr>
        <p:grpSpPr>
          <a:xfrm>
            <a:off x="1333335" y="764605"/>
            <a:ext cx="2511280" cy="289586"/>
            <a:chOff x="5881666" y="1590687"/>
            <a:chExt cx="2511280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6C70FCE1-2C7B-4853-2A79-FA80E9768CEA}"/>
                </a:ext>
              </a:extLst>
            </p:cNvPr>
            <p:cNvSpPr/>
            <p:nvPr/>
          </p:nvSpPr>
          <p:spPr>
            <a:xfrm>
              <a:off x="6081095" y="1603274"/>
              <a:ext cx="23118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play list with multiple steps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454C423-3700-718C-4715-7595E597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CF50ACCE-E81C-55C5-A8AF-7DE6128E2A6B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tutorial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FC2A4F-E36C-DCA9-BBC4-1537E9F9EBD8}"/>
              </a:ext>
            </a:extLst>
          </p:cNvPr>
          <p:cNvGrpSpPr/>
          <p:nvPr/>
        </p:nvGrpSpPr>
        <p:grpSpPr>
          <a:xfrm>
            <a:off x="1352245" y="1168281"/>
            <a:ext cx="3184542" cy="289586"/>
            <a:chOff x="5881666" y="1590687"/>
            <a:chExt cx="3184542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08E8A169-BFF6-268A-540F-456C43C25C98}"/>
                </a:ext>
              </a:extLst>
            </p:cNvPr>
            <p:cNvSpPr/>
            <p:nvPr/>
          </p:nvSpPr>
          <p:spPr>
            <a:xfrm>
              <a:off x="6081095" y="1603274"/>
              <a:ext cx="29851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blog 1: How to implement clean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01CFD7AC-B5FB-E799-83B0-1AD7BC654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4F5012-54DA-1720-F337-B9605EFBC5EF}"/>
              </a:ext>
            </a:extLst>
          </p:cNvPr>
          <p:cNvGrpSpPr/>
          <p:nvPr/>
        </p:nvGrpSpPr>
        <p:grpSpPr>
          <a:xfrm>
            <a:off x="1352245" y="1470454"/>
            <a:ext cx="1416429" cy="289586"/>
            <a:chOff x="5881666" y="1590687"/>
            <a:chExt cx="1416429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887F1CBB-664A-AEB4-E95F-8ABCB6865742}"/>
                </a:ext>
              </a:extLst>
            </p:cNvPr>
            <p:cNvSpPr/>
            <p:nvPr/>
          </p:nvSpPr>
          <p:spPr>
            <a:xfrm>
              <a:off x="6081095" y="1603274"/>
              <a:ext cx="12170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blog 2: 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CE7591F7-60E5-B3E6-88C2-5D51BB2B4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842FD25A-F99D-00D0-3F9F-B12B5920A728}"/>
              </a:ext>
            </a:extLst>
          </p:cNvPr>
          <p:cNvSpPr/>
          <p:nvPr/>
        </p:nvSpPr>
        <p:spPr>
          <a:xfrm>
            <a:off x="1471835" y="1747454"/>
            <a:ext cx="2223131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blog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entries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78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E7A56-2E7B-7073-1E9C-BA8F51EE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762E2E-76AE-93EC-5AB2-A6080E627F24}"/>
              </a:ext>
            </a:extLst>
          </p:cNvPr>
          <p:cNvSpPr/>
          <p:nvPr/>
        </p:nvSpPr>
        <p:spPr>
          <a:xfrm>
            <a:off x="6744444" y="230811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302FF4-4CE0-5336-1022-08898B4E8981}"/>
              </a:ext>
            </a:extLst>
          </p:cNvPr>
          <p:cNvSpPr/>
          <p:nvPr/>
        </p:nvSpPr>
        <p:spPr>
          <a:xfrm>
            <a:off x="1046199" y="2707352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C45E6-9426-A17D-81DB-88C9D66CB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955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python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CF196-8F2A-C6DB-F3AE-91995A70C55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8C19B1-3524-D67F-EDDC-62C63410DF21}"/>
              </a:ext>
            </a:extLst>
          </p:cNvPr>
          <p:cNvGrpSpPr/>
          <p:nvPr/>
        </p:nvGrpSpPr>
        <p:grpSpPr>
          <a:xfrm>
            <a:off x="980932" y="718980"/>
            <a:ext cx="1963053" cy="289586"/>
            <a:chOff x="5881666" y="1590687"/>
            <a:chExt cx="196305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0659208B-C0BE-DD00-1BDD-B96FCCDC0548}"/>
                </a:ext>
              </a:extLst>
            </p:cNvPr>
            <p:cNvSpPr/>
            <p:nvPr/>
          </p:nvSpPr>
          <p:spPr>
            <a:xfrm>
              <a:off x="6081095" y="1603274"/>
              <a:ext cx="17636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/pyca book-introduction/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25486C4B-F721-FA9A-A409-BCA7272A0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71FE5939-33BD-FC81-EBAA-8F9DC4E3634D}"/>
              </a:ext>
            </a:extLst>
          </p:cNvPr>
          <p:cNvSpPr/>
          <p:nvPr/>
        </p:nvSpPr>
        <p:spPr>
          <a:xfrm>
            <a:off x="261441" y="740052"/>
            <a:ext cx="7343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book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462DE1-3A30-90E6-C670-2957D3074B75}"/>
              </a:ext>
            </a:extLst>
          </p:cNvPr>
          <p:cNvGrpSpPr/>
          <p:nvPr/>
        </p:nvGrpSpPr>
        <p:grpSpPr>
          <a:xfrm>
            <a:off x="986504" y="1189682"/>
            <a:ext cx="3118818" cy="289586"/>
            <a:chOff x="5881666" y="1590687"/>
            <a:chExt cx="311881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443DF03-6196-C976-2B50-81EF191A336D}"/>
                </a:ext>
              </a:extLst>
            </p:cNvPr>
            <p:cNvSpPr/>
            <p:nvPr/>
          </p:nvSpPr>
          <p:spPr>
            <a:xfrm>
              <a:off x="6081095" y="1603274"/>
              <a:ext cx="29193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video: lista brazileiro (com muitos detalhes)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931F8D7B-5EE9-EA0B-10E1-40B268261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723A78DA-3DAE-BEEB-A808-F3CBE4F3E062}"/>
              </a:ext>
            </a:extLst>
          </p:cNvPr>
          <p:cNvSpPr/>
          <p:nvPr/>
        </p:nvSpPr>
        <p:spPr>
          <a:xfrm>
            <a:off x="267013" y="1210754"/>
            <a:ext cx="7791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video</a:t>
            </a: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20C57A0D-CD2C-BBC8-F811-BB761B62A02B}"/>
              </a:ext>
            </a:extLst>
          </p:cNvPr>
          <p:cNvSpPr/>
          <p:nvPr/>
        </p:nvSpPr>
        <p:spPr>
          <a:xfrm>
            <a:off x="267013" y="1684724"/>
            <a:ext cx="5884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ppt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1BC044-B8D5-0F41-7572-12AC71669D90}"/>
              </a:ext>
            </a:extLst>
          </p:cNvPr>
          <p:cNvGrpSpPr/>
          <p:nvPr/>
        </p:nvGrpSpPr>
        <p:grpSpPr>
          <a:xfrm>
            <a:off x="855442" y="1681456"/>
            <a:ext cx="6568985" cy="299662"/>
            <a:chOff x="1643297" y="4045816"/>
            <a:chExt cx="6568985" cy="299662"/>
          </a:xfrm>
        </p:grpSpPr>
        <p:sp>
          <p:nvSpPr>
            <p:cNvPr id="50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31C4D9B8-97C4-57E4-152C-4D2A0721A21A}"/>
                </a:ext>
              </a:extLst>
            </p:cNvPr>
            <p:cNvSpPr txBox="1"/>
            <p:nvPr/>
          </p:nvSpPr>
          <p:spPr>
            <a:xfrm>
              <a:off x="1980063" y="4103314"/>
              <a:ext cx="623221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/>
                </a:rPr>
                <a:t>https://ep2020.europython.eu/media/conference/slides/9kugWub-clean-architectures-in-python.pdf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51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C6599ADD-08C0-6C5B-CD5C-2263C06BA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7E0981-76E3-DED5-2392-A639B4A0D457}"/>
              </a:ext>
            </a:extLst>
          </p:cNvPr>
          <p:cNvGrpSpPr/>
          <p:nvPr/>
        </p:nvGrpSpPr>
        <p:grpSpPr>
          <a:xfrm>
            <a:off x="856074" y="2051099"/>
            <a:ext cx="595691" cy="289586"/>
            <a:chOff x="5881666" y="1590687"/>
            <a:chExt cx="59569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3ADB7014-C405-6D83-C382-E64F83E39A9A}"/>
                </a:ext>
              </a:extLst>
            </p:cNvPr>
            <p:cNvSpPr/>
            <p:nvPr/>
          </p:nvSpPr>
          <p:spPr>
            <a:xfrm>
              <a:off x="6081095" y="1603274"/>
              <a:ext cx="3962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ppt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9CED0841-1EE6-9AA4-3DC2-77C5CBD37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6F5AD-CD81-BCA0-F34D-47DA23A77909}"/>
              </a:ext>
            </a:extLst>
          </p:cNvPr>
          <p:cNvGrpSpPr/>
          <p:nvPr/>
        </p:nvGrpSpPr>
        <p:grpSpPr>
          <a:xfrm>
            <a:off x="3053572" y="706394"/>
            <a:ext cx="1562303" cy="289586"/>
            <a:chOff x="5881666" y="1590687"/>
            <a:chExt cx="1562303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488D2A8F-CEE1-184A-6FBE-8F7C2B05A25B}"/>
                </a:ext>
              </a:extLst>
            </p:cNvPr>
            <p:cNvSpPr/>
            <p:nvPr/>
          </p:nvSpPr>
          <p:spPr>
            <a:xfrm>
              <a:off x="6081095" y="1603274"/>
              <a:ext cx="13628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video: step by step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D376F8DD-A5BE-88BB-EECE-8189E6264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F81E4471-B92B-ACCE-D113-8463E02ECCC5}"/>
              </a:ext>
            </a:extLst>
          </p:cNvPr>
          <p:cNvSpPr/>
          <p:nvPr/>
        </p:nvSpPr>
        <p:spPr>
          <a:xfrm>
            <a:off x="291875" y="2714539"/>
            <a:ext cx="91704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folders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7BB57F-034A-2158-8EAC-348B3317B1CE}"/>
              </a:ext>
            </a:extLst>
          </p:cNvPr>
          <p:cNvGrpSpPr/>
          <p:nvPr/>
        </p:nvGrpSpPr>
        <p:grpSpPr>
          <a:xfrm>
            <a:off x="1253634" y="2707352"/>
            <a:ext cx="2679595" cy="289586"/>
            <a:chOff x="5881666" y="1590687"/>
            <a:chExt cx="267959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7C82F980-12C3-24E9-C4A9-479759EADC3D}"/>
                </a:ext>
              </a:extLst>
            </p:cNvPr>
            <p:cNvSpPr/>
            <p:nvPr/>
          </p:nvSpPr>
          <p:spPr>
            <a:xfrm>
              <a:off x="6081095" y="1603274"/>
              <a:ext cx="24801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github: CleanArchitecture-Example 1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857E9673-BD2D-2A1D-7779-F303E656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1EB576-79DB-58DA-EE0A-BCC769CF0398}"/>
              </a:ext>
            </a:extLst>
          </p:cNvPr>
          <p:cNvGrpSpPr/>
          <p:nvPr/>
        </p:nvGrpSpPr>
        <p:grpSpPr>
          <a:xfrm>
            <a:off x="1253634" y="3596518"/>
            <a:ext cx="4127107" cy="289586"/>
            <a:chOff x="5881666" y="1590687"/>
            <a:chExt cx="4127107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76F5D59E-D8EF-A92B-B73C-D57556812688}"/>
                </a:ext>
              </a:extLst>
            </p:cNvPr>
            <p:cNvSpPr/>
            <p:nvPr/>
          </p:nvSpPr>
          <p:spPr>
            <a:xfrm>
              <a:off x="6081095" y="1603274"/>
              <a:ext cx="39276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linkedIn: what, advantages, python (not good folder names)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774C9A79-7307-BDA7-1C7A-83AAA90AD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F28667-F9B8-9956-546B-1325682BDED5}"/>
              </a:ext>
            </a:extLst>
          </p:cNvPr>
          <p:cNvGrpSpPr/>
          <p:nvPr/>
        </p:nvGrpSpPr>
        <p:grpSpPr>
          <a:xfrm>
            <a:off x="1563931" y="3930329"/>
            <a:ext cx="1830004" cy="289586"/>
            <a:chOff x="5881666" y="1590687"/>
            <a:chExt cx="1830004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11CE7F06-90E4-0392-09DC-3DE03077BC0E}"/>
                </a:ext>
              </a:extLst>
            </p:cNvPr>
            <p:cNvSpPr/>
            <p:nvPr/>
          </p:nvSpPr>
          <p:spPr>
            <a:xfrm>
              <a:off x="6081095" y="1603274"/>
              <a:ext cx="1630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linkedIn: erro handling 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0EC5ADB2-ADD0-E0FF-EA24-3F4B56D63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7DE76A-2819-C3AD-CBC2-6861D4B3A9A1}"/>
              </a:ext>
            </a:extLst>
          </p:cNvPr>
          <p:cNvGrpSpPr/>
          <p:nvPr/>
        </p:nvGrpSpPr>
        <p:grpSpPr>
          <a:xfrm>
            <a:off x="1263504" y="3061433"/>
            <a:ext cx="2679595" cy="289586"/>
            <a:chOff x="5881666" y="1590687"/>
            <a:chExt cx="2679595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8C3C89D-4EB3-F197-9666-730210D42920}"/>
                </a:ext>
              </a:extLst>
            </p:cNvPr>
            <p:cNvSpPr/>
            <p:nvPr/>
          </p:nvSpPr>
          <p:spPr>
            <a:xfrm>
              <a:off x="6081095" y="1603274"/>
              <a:ext cx="24801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github: CleanArchitecture-Example 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1F502167-A7E2-19DB-6899-D7D3133ED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1AF102-4B45-5C77-9278-FD686A83AB41}"/>
              </a:ext>
            </a:extLst>
          </p:cNvPr>
          <p:cNvGrpSpPr/>
          <p:nvPr/>
        </p:nvGrpSpPr>
        <p:grpSpPr>
          <a:xfrm>
            <a:off x="6870097" y="2303535"/>
            <a:ext cx="1842828" cy="289586"/>
            <a:chOff x="5881666" y="1590687"/>
            <a:chExt cx="1842828" cy="289586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E084AA92-CD91-31F6-D9A3-B44CFBA8BA67}"/>
                </a:ext>
              </a:extLst>
            </p:cNvPr>
            <p:cNvSpPr/>
            <p:nvPr/>
          </p:nvSpPr>
          <p:spPr>
            <a:xfrm>
              <a:off x="6081095" y="1603274"/>
              <a:ext cx="1643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/>
                </a:rPr>
                <a:t>github: c#, good names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2066FE9F-226F-8F1F-901B-2D26BAC29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Folder structure">
            <a:extLst>
              <a:ext uri="{FF2B5EF4-FFF2-40B4-BE49-F238E27FC236}">
                <a16:creationId xmlns:a16="http://schemas.microsoft.com/office/drawing/2014/main" id="{75D82519-7DD5-DCD3-66F3-7D2FC8E90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427" y="2550780"/>
            <a:ext cx="1319042" cy="129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24AAA1B7-FDBC-7168-AB15-FCDB6F49793B}"/>
              </a:ext>
            </a:extLst>
          </p:cNvPr>
          <p:cNvGrpSpPr/>
          <p:nvPr/>
        </p:nvGrpSpPr>
        <p:grpSpPr>
          <a:xfrm>
            <a:off x="6917278" y="3857425"/>
            <a:ext cx="2072058" cy="289586"/>
            <a:chOff x="5881666" y="1590687"/>
            <a:chExt cx="2072058" cy="289586"/>
          </a:xfrm>
        </p:grpSpPr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EA784A7D-A851-9980-8EAB-449FB5C2B5A7}"/>
                </a:ext>
              </a:extLst>
            </p:cNvPr>
            <p:cNvSpPr/>
            <p:nvPr/>
          </p:nvSpPr>
          <p:spPr>
            <a:xfrm>
              <a:off x="6081095" y="1603274"/>
              <a:ext cx="18726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blog: nocode , good names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FE36EA4E-29F5-A5CC-DA6F-F67901DAF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ED1E9C-AD0A-72BD-9CEB-813C39F75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097" y="4155351"/>
            <a:ext cx="2195028" cy="123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7FE705-C226-4065-B998-7C40442FBB84}"/>
              </a:ext>
            </a:extLst>
          </p:cNvPr>
          <p:cNvSpPr/>
          <p:nvPr/>
        </p:nvSpPr>
        <p:spPr>
          <a:xfrm>
            <a:off x="9264383" y="238664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991AD6-68AF-FA2E-5CD4-73810D62F739}"/>
              </a:ext>
            </a:extLst>
          </p:cNvPr>
          <p:cNvGrpSpPr/>
          <p:nvPr/>
        </p:nvGrpSpPr>
        <p:grpSpPr>
          <a:xfrm>
            <a:off x="9424846" y="2386646"/>
            <a:ext cx="3248662" cy="289586"/>
            <a:chOff x="5881666" y="1590687"/>
            <a:chExt cx="3248662" cy="289586"/>
          </a:xfrm>
        </p:grpSpPr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171B5BF1-DC55-9185-461E-DE652B16EE10}"/>
                </a:ext>
              </a:extLst>
            </p:cNvPr>
            <p:cNvSpPr/>
            <p:nvPr/>
          </p:nvSpPr>
          <p:spPr>
            <a:xfrm>
              <a:off x="6081095" y="1603274"/>
              <a:ext cx="30492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/>
                </a:rPr>
                <a:t>medium: example, typescript, no good names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22D20AAD-68C7-1DB3-85B3-D2A305E5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531C45-91E4-71D4-048C-95010166A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650" y="2726054"/>
            <a:ext cx="1241979" cy="26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58D0870C-46EC-4C2E-295C-89CF9704EC91}"/>
              </a:ext>
            </a:extLst>
          </p:cNvPr>
          <p:cNvGrpSpPr/>
          <p:nvPr/>
        </p:nvGrpSpPr>
        <p:grpSpPr>
          <a:xfrm>
            <a:off x="10938366" y="2910346"/>
            <a:ext cx="688665" cy="289586"/>
            <a:chOff x="5881666" y="1590687"/>
            <a:chExt cx="688665" cy="289586"/>
          </a:xfrm>
        </p:grpSpPr>
        <p:sp>
          <p:nvSpPr>
            <p:cNvPr id="47" name="Retângulo 5">
              <a:extLst>
                <a:ext uri="{FF2B5EF4-FFF2-40B4-BE49-F238E27FC236}">
                  <a16:creationId xmlns:a16="http://schemas.microsoft.com/office/drawing/2014/main" id="{1CB99F72-4C43-F971-D16C-F766B9AE247E}"/>
                </a:ext>
              </a:extLst>
            </p:cNvPr>
            <p:cNvSpPr/>
            <p:nvPr/>
          </p:nvSpPr>
          <p:spPr>
            <a:xfrm>
              <a:off x="6081095" y="1603274"/>
              <a:ext cx="489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/>
                </a:rPr>
                <a:t>code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3027EB4C-9DC3-5E62-546E-DA57767CC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20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7474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 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5B470B-E2A5-0487-BBF5-625241D42D10}"/>
              </a:ext>
            </a:extLst>
          </p:cNvPr>
          <p:cNvGrpSpPr/>
          <p:nvPr/>
        </p:nvGrpSpPr>
        <p:grpSpPr>
          <a:xfrm>
            <a:off x="248908" y="735637"/>
            <a:ext cx="2047546" cy="283293"/>
            <a:chOff x="5611636" y="5954426"/>
            <a:chExt cx="2047547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334B1412-1709-4408-5464-A0F1D12D6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932DC3F-2AD4-D6D3-863C-4583333A4F55}"/>
                </a:ext>
              </a:extLst>
            </p:cNvPr>
            <p:cNvSpPr/>
            <p:nvPr/>
          </p:nvSpPr>
          <p:spPr>
            <a:xfrm>
              <a:off x="6107411" y="5954426"/>
              <a:ext cx="15517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dependency inversion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41D5C-8DF3-7100-E3FF-419D2C4A5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1966-CC23-AA42-0644-A42785B8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F2E45-2621-F807-C969-808E4CC8C4D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0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4E59E7-485D-B278-FD3C-82420426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73EE-FC4C-5737-E670-7979AD211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00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381079-E5A5-D1B7-D0B4-EF87A3D779C6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41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C1CA3-B62C-476A-8140-6F6F1F11E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59E6-20CE-53D3-1940-A89ABAAFB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3411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use case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D6C1E-B5DB-6453-125A-34B4EEEC522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8D11F7-BEF6-7CE6-F56B-D2144123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6" y="740052"/>
            <a:ext cx="6477904" cy="25816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CD316038-0FA8-4CC5-956B-720666B8912F}"/>
              </a:ext>
            </a:extLst>
          </p:cNvPr>
          <p:cNvSpPr/>
          <p:nvPr/>
        </p:nvSpPr>
        <p:spPr>
          <a:xfrm>
            <a:off x="261441" y="740052"/>
            <a:ext cx="8946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source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A85427-4763-6F37-D477-97AAC947D6FE}"/>
              </a:ext>
            </a:extLst>
          </p:cNvPr>
          <p:cNvGrpSpPr/>
          <p:nvPr/>
        </p:nvGrpSpPr>
        <p:grpSpPr>
          <a:xfrm>
            <a:off x="6402832" y="3423810"/>
            <a:ext cx="1333394" cy="289586"/>
            <a:chOff x="5881666" y="1590687"/>
            <a:chExt cx="133339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8D9683A1-14C6-2E87-476E-EDCB5A4578EC}"/>
                </a:ext>
              </a:extLst>
            </p:cNvPr>
            <p:cNvSpPr/>
            <p:nvPr/>
          </p:nvSpPr>
          <p:spPr>
            <a:xfrm>
              <a:off x="6081095" y="1603274"/>
              <a:ext cx="11339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video: use case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69A7E1F8-73D4-5A8B-B2CE-46E83CED4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31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93B41-161B-571A-3C6C-BF358904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0EDB5-9E3C-3EA3-C848-C1E181C75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17" y="740052"/>
            <a:ext cx="6878010" cy="331516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B45543-7D40-96C0-40E7-5C1A109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3381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three tier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14AD51-0C3F-1683-69FA-7E60D03A05E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12A43D-120B-9977-A58C-D512C5032BB3}"/>
              </a:ext>
            </a:extLst>
          </p:cNvPr>
          <p:cNvGrpSpPr/>
          <p:nvPr/>
        </p:nvGrpSpPr>
        <p:grpSpPr>
          <a:xfrm>
            <a:off x="6527772" y="4157338"/>
            <a:ext cx="1832377" cy="289586"/>
            <a:chOff x="5881666" y="1590687"/>
            <a:chExt cx="1832377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0363D30A-5956-EE2E-A09D-EFA2930D8A9E}"/>
                </a:ext>
              </a:extLst>
            </p:cNvPr>
            <p:cNvSpPr/>
            <p:nvPr/>
          </p:nvSpPr>
          <p:spPr>
            <a:xfrm>
              <a:off x="6081095" y="1603274"/>
              <a:ext cx="16329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video: 3 laired vs clean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BE6B7267-1B04-B2ED-441C-5A72B16CA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D066E4DC-1567-B6F0-EE69-C624750173FE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24566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C3FEB-BF6D-5D9A-AF4E-E372224B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DF769C-5401-204F-7BA1-9131CC39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66" y="740052"/>
            <a:ext cx="5639587" cy="30865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24573-6CE5-385B-91DB-6355B98D7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50741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no DB dependency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C7921-617A-40BA-09C6-578EDC79D01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27BB57-9CAD-6EF0-3CC2-0F5D6D84E163}"/>
              </a:ext>
            </a:extLst>
          </p:cNvPr>
          <p:cNvGrpSpPr/>
          <p:nvPr/>
        </p:nvGrpSpPr>
        <p:grpSpPr>
          <a:xfrm>
            <a:off x="5105657" y="3928706"/>
            <a:ext cx="1980686" cy="289586"/>
            <a:chOff x="5881666" y="1590687"/>
            <a:chExt cx="198068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30F6311-BDF7-79B1-E652-AC13CF51D63A}"/>
                </a:ext>
              </a:extLst>
            </p:cNvPr>
            <p:cNvSpPr/>
            <p:nvPr/>
          </p:nvSpPr>
          <p:spPr>
            <a:xfrm>
              <a:off x="6081095" y="1603274"/>
              <a:ext cx="1781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video: no DB dependency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4B67B66-90D8-A997-2325-69F1E1EF7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BE975E02-EE0C-9D87-174A-20923620BF0E}"/>
              </a:ext>
            </a:extLst>
          </p:cNvPr>
          <p:cNvSpPr/>
          <p:nvPr/>
        </p:nvSpPr>
        <p:spPr>
          <a:xfrm>
            <a:off x="261441" y="740052"/>
            <a:ext cx="10340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53944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0A5B7-1AC8-ABDA-16E5-D782C2C0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60452-4C90-062B-3135-B4C01D6D4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05" y="740052"/>
            <a:ext cx="3634635" cy="31120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AAC5CF-5B66-2688-A1CB-E8D124CD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94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example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FD76C-2B0B-B2C0-8A18-9E9EC00C12E1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BD8286-580D-99B1-A421-D0D9F4215A3B}"/>
              </a:ext>
            </a:extLst>
          </p:cNvPr>
          <p:cNvGrpSpPr/>
          <p:nvPr/>
        </p:nvGrpSpPr>
        <p:grpSpPr>
          <a:xfrm>
            <a:off x="3112822" y="3954183"/>
            <a:ext cx="1332816" cy="289586"/>
            <a:chOff x="5881666" y="1590687"/>
            <a:chExt cx="133281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A944E21D-19CF-EA0C-201C-36B9673DB957}"/>
                </a:ext>
              </a:extLst>
            </p:cNvPr>
            <p:cNvSpPr/>
            <p:nvPr/>
          </p:nvSpPr>
          <p:spPr>
            <a:xfrm>
              <a:off x="6081095" y="1603274"/>
              <a:ext cx="11333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video: example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6EB4518-A8B0-AC29-AC9A-D1F8178C1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C9BA630-6A3D-156C-75FB-07194C87ADB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5592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8CD3D-65A1-2B17-66FD-50A948AF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15F8F-CAD5-9E05-D9F5-8617DF240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790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how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235C1-17D7-D08A-79A4-B7A1D4004655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2BB10-F2AF-2B15-E348-BC2A7B513607}"/>
              </a:ext>
            </a:extLst>
          </p:cNvPr>
          <p:cNvGrpSpPr/>
          <p:nvPr/>
        </p:nvGrpSpPr>
        <p:grpSpPr>
          <a:xfrm>
            <a:off x="248908" y="810564"/>
            <a:ext cx="1673102" cy="289586"/>
            <a:chOff x="5881666" y="1590687"/>
            <a:chExt cx="1673102" cy="289586"/>
          </a:xfrm>
        </p:grpSpPr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C7AD6E34-E243-F604-FBE8-4E2474FCCE4A}"/>
                </a:ext>
              </a:extLst>
            </p:cNvPr>
            <p:cNvSpPr/>
            <p:nvPr/>
          </p:nvSpPr>
          <p:spPr>
            <a:xfrm>
              <a:off x="6081095" y="1603274"/>
              <a:ext cx="14736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implementing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52F772D4-9A0B-F297-CE01-1A76A8B0E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995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65080</TotalTime>
  <Words>224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clean</vt:lpstr>
      <vt:lpstr>1.1 index </vt:lpstr>
      <vt:lpstr>1.2 sources</vt:lpstr>
      <vt:lpstr>2. what</vt:lpstr>
      <vt:lpstr>2.1 use case</vt:lpstr>
      <vt:lpstr>2.2 three tier</vt:lpstr>
      <vt:lpstr>2.3 no DB dependency</vt:lpstr>
      <vt:lpstr>2.4 example</vt:lpstr>
      <vt:lpstr>3. how</vt:lpstr>
      <vt:lpstr>3.1 c#</vt:lpstr>
      <vt:lpstr>3.2 python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1223</cp:revision>
  <dcterms:created xsi:type="dcterms:W3CDTF">2019-03-25T09:18:39Z</dcterms:created>
  <dcterms:modified xsi:type="dcterms:W3CDTF">2024-04-19T15:21:26Z</dcterms:modified>
</cp:coreProperties>
</file>