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85" r:id="rId2"/>
    <p:sldId id="37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7" d="100"/>
          <a:sy n="127" d="100"/>
        </p:scale>
        <p:origin x="112" y="9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4932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05/03/2024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8.svg"/><Relationship Id="rId1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624484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1. empty lines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C365B-5A54-4FC4-B11C-B069E3BF3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79" y="843210"/>
            <a:ext cx="3536570" cy="1894105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CA1AD2-C0E1-4B0C-B062-B93F2015F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578" y="843210"/>
            <a:ext cx="3108053" cy="199604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262188-711A-4228-ADA1-6863AD2C5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968" y="3264639"/>
            <a:ext cx="3100413" cy="2432199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277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Calibri Light" panose="020F0302020204030204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800" dirty="0">
                  <a:solidFill>
                    <a:schemeClr val="bg1"/>
                  </a:solidFill>
                  <a:latin typeface="+mj-lt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10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050166E-FBB5-4D1E-891E-45EBC1A06631}">
  <we:reference id="e765dd0b-6697-44aa-9025-1ce65686c598" version="3.5.0.0" store="EXCatalog" storeType="EXCatalog"/>
  <we:alternateReferences>
    <we:reference id="WA104380519" version="3.5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45431</TotalTime>
  <Words>57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Tema do Office</vt:lpstr>
      <vt:lpstr>1. empty lines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Martins Figueiredo</cp:lastModifiedBy>
  <cp:revision>1168</cp:revision>
  <dcterms:created xsi:type="dcterms:W3CDTF">2019-03-25T09:18:39Z</dcterms:created>
  <dcterms:modified xsi:type="dcterms:W3CDTF">2024-03-05T19:49:29Z</dcterms:modified>
</cp:coreProperties>
</file>