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82" r:id="rId2"/>
    <p:sldId id="377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7" d="100"/>
          <a:sy n="127" d="100"/>
        </p:scale>
        <p:origin x="112" y="9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4932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05/03/2024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05/03/2024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05/03/2024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05/03/2024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05/03/2024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05/03/2024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05/03/2024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05/03/2024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05/03/2024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05/03/2024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05/03/2024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05/03/2024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05/03/2024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6.svg"/><Relationship Id="rId1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43060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</a:rPr>
              <a:t>1</a:t>
            </a:r>
            <a:r>
              <a:rPr lang="en-US" sz="2000">
                <a:solidFill>
                  <a:sysClr val="windowText" lastClr="000000"/>
                </a:solidFill>
              </a:rPr>
              <a:t>. </a:t>
            </a:r>
            <a:r>
              <a:rPr lang="en-US" sz="2000" dirty="0">
                <a:solidFill>
                  <a:sysClr val="windowText" lastClr="000000"/>
                </a:solidFill>
              </a:rPr>
              <a:t>variables</a:t>
            </a:r>
            <a:endParaRPr lang="en-US" sz="2000" dirty="0">
              <a:solidFill>
                <a:sysClr val="windowText" lastClr="000000"/>
              </a:solidFill>
              <a:latin typeface="Calibri Light" panose="020F0302020204030204"/>
            </a:endParaRP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8096E3FE-C0A5-44FE-8BAD-EDA5D8DC2D64}"/>
              </a:ext>
            </a:extLst>
          </p:cNvPr>
          <p:cNvSpPr/>
          <p:nvPr/>
        </p:nvSpPr>
        <p:spPr>
          <a:xfrm>
            <a:off x="973403" y="718555"/>
            <a:ext cx="1504634" cy="811367"/>
          </a:xfrm>
          <a:prstGeom prst="wedgeRectCallout">
            <a:avLst>
              <a:gd name="adj1" fmla="val 31951"/>
              <a:gd name="adj2" fmla="val -26009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is a concept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one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or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more words</a:t>
            </a:r>
          </a:p>
        </p:txBody>
      </p:sp>
      <p:sp>
        <p:nvSpPr>
          <p:cNvPr id="7" name="Arrow: Right 5">
            <a:extLst>
              <a:ext uri="{FF2B5EF4-FFF2-40B4-BE49-F238E27FC236}">
                <a16:creationId xmlns:a16="http://schemas.microsoft.com/office/drawing/2014/main" id="{36E5ED24-3CB6-44FF-BA3E-B62C3B2F4228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52C49BC2-B014-4534-8B7E-681EB704AA18}"/>
              </a:ext>
            </a:extLst>
          </p:cNvPr>
          <p:cNvSpPr/>
          <p:nvPr/>
        </p:nvSpPr>
        <p:spPr>
          <a:xfrm>
            <a:off x="2566675" y="703700"/>
            <a:ext cx="1232957" cy="626701"/>
          </a:xfrm>
          <a:prstGeom prst="wedgeRectCallout">
            <a:avLst>
              <a:gd name="adj1" fmla="val -58265"/>
              <a:gd name="adj2" fmla="val -24114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identifies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the </a:t>
            </a:r>
          </a:p>
          <a:p>
            <a:pPr marL="17145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operation result</a:t>
            </a:r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B1CD49FE-90D8-4C87-B8B1-3D0121918D37}"/>
              </a:ext>
            </a:extLst>
          </p:cNvPr>
          <p:cNvSpPr/>
          <p:nvPr/>
        </p:nvSpPr>
        <p:spPr>
          <a:xfrm>
            <a:off x="3888270" y="703700"/>
            <a:ext cx="1936675" cy="811367"/>
          </a:xfrm>
          <a:prstGeom prst="wedgeRectCallout">
            <a:avLst>
              <a:gd name="adj1" fmla="val -54303"/>
              <a:gd name="adj2" fmla="val -26497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describes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the operation</a:t>
            </a:r>
          </a:p>
          <a:p>
            <a:pPr marL="17145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by stating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the operation result</a:t>
            </a:r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ABEC46CC-EB3A-46F7-AB9B-E50671E79A3E}"/>
              </a:ext>
            </a:extLst>
          </p:cNvPr>
          <p:cNvSpPr/>
          <p:nvPr/>
        </p:nvSpPr>
        <p:spPr>
          <a:xfrm>
            <a:off x="5869471" y="703700"/>
            <a:ext cx="1128377" cy="626701"/>
          </a:xfrm>
          <a:prstGeom prst="wedgeRectCallout">
            <a:avLst>
              <a:gd name="adj1" fmla="val -54303"/>
              <a:gd name="adj2" fmla="val -26497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starts a group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of </a:t>
            </a:r>
          </a:p>
          <a:p>
            <a:pPr marL="17145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operations</a:t>
            </a:r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FFF57336-8E6E-4C69-8C5C-1C83CEEFDFE3}"/>
              </a:ext>
            </a:extLst>
          </p:cNvPr>
          <p:cNvSpPr/>
          <p:nvPr/>
        </p:nvSpPr>
        <p:spPr>
          <a:xfrm>
            <a:off x="973403" y="1628842"/>
            <a:ext cx="1871272" cy="811367"/>
          </a:xfrm>
          <a:prstGeom prst="wedgeRectCallout">
            <a:avLst>
              <a:gd name="adj1" fmla="val 5703"/>
              <a:gd name="adj2" fmla="val -67478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concept: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an entity (name)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in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a specific domain 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89D65EF-6726-4EFD-B085-1FBFA2ABF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324" y="3636580"/>
            <a:ext cx="3100413" cy="2432199"/>
          </a:xfrm>
          <a:prstGeom prst="rect">
            <a:avLst/>
          </a:prstGeom>
        </p:spPr>
      </p:pic>
      <p:sp>
        <p:nvSpPr>
          <p:cNvPr id="29" name="Retângulo 20">
            <a:extLst>
              <a:ext uri="{FF2B5EF4-FFF2-40B4-BE49-F238E27FC236}">
                <a16:creationId xmlns:a16="http://schemas.microsoft.com/office/drawing/2014/main" id="{D98EB9FF-99FF-4667-9717-51579DEAB1EF}"/>
              </a:ext>
            </a:extLst>
          </p:cNvPr>
          <p:cNvSpPr/>
          <p:nvPr/>
        </p:nvSpPr>
        <p:spPr>
          <a:xfrm>
            <a:off x="2635050" y="4784181"/>
            <a:ext cx="2047445" cy="44497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900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81" y="1056976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kern="0" dirty="0">
                  <a:solidFill>
                    <a:prstClr val="white"/>
                  </a:solidFill>
                  <a:latin typeface="Calibri Light" panose="020F0302020204030204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800" dirty="0">
                  <a:solidFill>
                    <a:schemeClr val="bg1"/>
                  </a:solidFill>
                  <a:latin typeface="+mj-lt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10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050166E-FBB5-4D1E-891E-45EBC1A06631}">
  <we:reference id="e765dd0b-6697-44aa-9025-1ce65686c598" version="3.5.0.0" store="EXCatalog" storeType="EXCatalog"/>
  <we:alternateReferences>
    <we:reference id="WA104380519" version="3.5.0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45425</TotalTime>
  <Words>92</Words>
  <Application>Microsoft Office PowerPoint</Application>
  <PresentationFormat>Widescreen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Tema do Office</vt:lpstr>
      <vt:lpstr>1. variables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 Martins Figueiredo</cp:lastModifiedBy>
  <cp:revision>1167</cp:revision>
  <dcterms:created xsi:type="dcterms:W3CDTF">2019-03-25T09:18:39Z</dcterms:created>
  <dcterms:modified xsi:type="dcterms:W3CDTF">2024-03-05T20:00:05Z</dcterms:modified>
</cp:coreProperties>
</file>