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72" r:id="rId2"/>
    <p:sldId id="373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44" y="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01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02/12/2021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81642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5022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D:\bibliography\A1_calibre\design\Paulo%20Gandra\A1A1%20Software%20%20Architecture%20(2)\A1A1%20Software%20%20Architecture%20-%20Paulo%20Gandra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Windows\explorer.exe%20D:\bibliography\A1_calibre\design\Paulo%20Gandra\A1A3%20Design%20Patterns%20(12)\A1A3%20Design%20Patterns%20-%20Paulo%20Gandra.pdf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tângulo Arredondado 57"/>
          <p:cNvSpPr/>
          <p:nvPr/>
        </p:nvSpPr>
        <p:spPr>
          <a:xfrm rot="5400000">
            <a:off x="4580805" y="3869502"/>
            <a:ext cx="928437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96" name="Retângulo Arredondado 95"/>
          <p:cNvSpPr/>
          <p:nvPr/>
        </p:nvSpPr>
        <p:spPr>
          <a:xfrm rot="5400000">
            <a:off x="274083" y="5272182"/>
            <a:ext cx="1809262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67" name="Retângulo Arredondado 66"/>
          <p:cNvSpPr/>
          <p:nvPr/>
        </p:nvSpPr>
        <p:spPr>
          <a:xfrm rot="5400000">
            <a:off x="3795591" y="3083838"/>
            <a:ext cx="1359325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63" name="Retângulo Arredondado 62"/>
          <p:cNvSpPr/>
          <p:nvPr/>
        </p:nvSpPr>
        <p:spPr>
          <a:xfrm rot="5400000">
            <a:off x="4756734" y="2853103"/>
            <a:ext cx="1021281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62" name="Retângulo Arredondado 61"/>
          <p:cNvSpPr/>
          <p:nvPr/>
        </p:nvSpPr>
        <p:spPr>
          <a:xfrm rot="5400000">
            <a:off x="6011229" y="2333837"/>
            <a:ext cx="1359325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tângulo Arredondado 47"/>
          <p:cNvSpPr/>
          <p:nvPr/>
        </p:nvSpPr>
        <p:spPr>
          <a:xfrm rot="5400000">
            <a:off x="2533900" y="1271979"/>
            <a:ext cx="1495258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455527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1. modeling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Seta para a Direita 16"/>
          <p:cNvSpPr/>
          <p:nvPr/>
        </p:nvSpPr>
        <p:spPr>
          <a:xfrm>
            <a:off x="3230814" y="601609"/>
            <a:ext cx="398074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are</a:t>
            </a:r>
          </a:p>
        </p:txBody>
      </p:sp>
      <p:sp>
        <p:nvSpPr>
          <p:cNvPr id="26" name="Retângulo Arredondado 25"/>
          <p:cNvSpPr/>
          <p:nvPr/>
        </p:nvSpPr>
        <p:spPr>
          <a:xfrm>
            <a:off x="5405697" y="3144194"/>
            <a:ext cx="664356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relations</a:t>
            </a:r>
          </a:p>
        </p:txBody>
      </p:sp>
      <p:sp>
        <p:nvSpPr>
          <p:cNvPr id="27" name="Seta para a Direita 26"/>
          <p:cNvSpPr/>
          <p:nvPr/>
        </p:nvSpPr>
        <p:spPr>
          <a:xfrm>
            <a:off x="7529969" y="1705453"/>
            <a:ext cx="398074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are</a:t>
            </a:r>
          </a:p>
        </p:txBody>
      </p:sp>
      <p:sp>
        <p:nvSpPr>
          <p:cNvPr id="28" name="Retângulo Arredondado 27"/>
          <p:cNvSpPr/>
          <p:nvPr/>
        </p:nvSpPr>
        <p:spPr>
          <a:xfrm>
            <a:off x="7992204" y="1787308"/>
            <a:ext cx="1156136" cy="468392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attributes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operations</a:t>
            </a:r>
          </a:p>
        </p:txBody>
      </p:sp>
      <p:sp>
        <p:nvSpPr>
          <p:cNvPr id="31" name="Seta para a Direita 30"/>
          <p:cNvSpPr/>
          <p:nvPr/>
        </p:nvSpPr>
        <p:spPr>
          <a:xfrm>
            <a:off x="6173446" y="2330390"/>
            <a:ext cx="398074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are</a:t>
            </a:r>
          </a:p>
        </p:txBody>
      </p:sp>
      <p:sp>
        <p:nvSpPr>
          <p:cNvPr id="32" name="Retângulo Arredondado 31"/>
          <p:cNvSpPr/>
          <p:nvPr/>
        </p:nvSpPr>
        <p:spPr>
          <a:xfrm>
            <a:off x="6770622" y="1863478"/>
            <a:ext cx="719765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concepts</a:t>
            </a:r>
          </a:p>
        </p:txBody>
      </p:sp>
      <p:sp>
        <p:nvSpPr>
          <p:cNvPr id="34" name="Retângulo Arredondado 33"/>
          <p:cNvSpPr/>
          <p:nvPr/>
        </p:nvSpPr>
        <p:spPr>
          <a:xfrm>
            <a:off x="1093181" y="743125"/>
            <a:ext cx="609486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35" name="Retângulo Arredondado 34"/>
          <p:cNvSpPr/>
          <p:nvPr/>
        </p:nvSpPr>
        <p:spPr>
          <a:xfrm>
            <a:off x="3670581" y="645044"/>
            <a:ext cx="1444770" cy="468392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simplified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incomplete</a:t>
            </a:r>
          </a:p>
        </p:txBody>
      </p:sp>
      <p:sp>
        <p:nvSpPr>
          <p:cNvPr id="36" name="Seta para a Direita 35"/>
          <p:cNvSpPr/>
          <p:nvPr/>
        </p:nvSpPr>
        <p:spPr>
          <a:xfrm>
            <a:off x="5081571" y="570161"/>
            <a:ext cx="1832099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representations of</a:t>
            </a:r>
          </a:p>
        </p:txBody>
      </p:sp>
      <p:sp>
        <p:nvSpPr>
          <p:cNvPr id="38" name="Retângulo Arredondado 37"/>
          <p:cNvSpPr/>
          <p:nvPr/>
        </p:nvSpPr>
        <p:spPr>
          <a:xfrm>
            <a:off x="6913670" y="728186"/>
            <a:ext cx="1037634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real systems</a:t>
            </a:r>
          </a:p>
        </p:txBody>
      </p:sp>
      <p:sp>
        <p:nvSpPr>
          <p:cNvPr id="39" name="Seta para a Direita 38"/>
          <p:cNvSpPr/>
          <p:nvPr/>
        </p:nvSpPr>
        <p:spPr>
          <a:xfrm>
            <a:off x="5127771" y="1161948"/>
            <a:ext cx="227922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in</a:t>
            </a:r>
          </a:p>
        </p:txBody>
      </p:sp>
      <p:sp>
        <p:nvSpPr>
          <p:cNvPr id="40" name="Retângulo Arredondado 39"/>
          <p:cNvSpPr/>
          <p:nvPr/>
        </p:nvSpPr>
        <p:spPr>
          <a:xfrm>
            <a:off x="5409339" y="1303951"/>
            <a:ext cx="1321427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concrete context</a:t>
            </a:r>
          </a:p>
        </p:txBody>
      </p:sp>
      <p:sp>
        <p:nvSpPr>
          <p:cNvPr id="41" name="Seta para a Direita 40"/>
          <p:cNvSpPr/>
          <p:nvPr/>
        </p:nvSpPr>
        <p:spPr>
          <a:xfrm>
            <a:off x="3212130" y="1142528"/>
            <a:ext cx="925362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removes</a:t>
            </a:r>
          </a:p>
        </p:txBody>
      </p:sp>
      <p:sp>
        <p:nvSpPr>
          <p:cNvPr id="42" name="Retângulo Arredondado 41"/>
          <p:cNvSpPr/>
          <p:nvPr/>
        </p:nvSpPr>
        <p:spPr>
          <a:xfrm>
            <a:off x="4183692" y="1300553"/>
            <a:ext cx="897879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irrelevance</a:t>
            </a:r>
          </a:p>
        </p:txBody>
      </p:sp>
      <p:sp>
        <p:nvSpPr>
          <p:cNvPr id="43" name="Seta para a Direita 42"/>
          <p:cNvSpPr/>
          <p:nvPr/>
        </p:nvSpPr>
        <p:spPr>
          <a:xfrm>
            <a:off x="370327" y="592281"/>
            <a:ext cx="717110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create</a:t>
            </a:r>
          </a:p>
        </p:txBody>
      </p:sp>
      <p:sp>
        <p:nvSpPr>
          <p:cNvPr id="44" name="Seta para a Direita 43"/>
          <p:cNvSpPr/>
          <p:nvPr/>
        </p:nvSpPr>
        <p:spPr>
          <a:xfrm>
            <a:off x="1740097" y="585099"/>
            <a:ext cx="398074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are</a:t>
            </a:r>
          </a:p>
        </p:txBody>
      </p:sp>
      <p:sp>
        <p:nvSpPr>
          <p:cNvPr id="45" name="Retângulo Arredondado 44"/>
          <p:cNvSpPr/>
          <p:nvPr/>
        </p:nvSpPr>
        <p:spPr>
          <a:xfrm>
            <a:off x="2141897" y="759634"/>
            <a:ext cx="971759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abstractions</a:t>
            </a:r>
          </a:p>
        </p:txBody>
      </p:sp>
      <p:sp>
        <p:nvSpPr>
          <p:cNvPr id="46" name="Seta para a Direita 45"/>
          <p:cNvSpPr/>
          <p:nvPr/>
        </p:nvSpPr>
        <p:spPr>
          <a:xfrm>
            <a:off x="6275182" y="6032391"/>
            <a:ext cx="629460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hides</a:t>
            </a:r>
          </a:p>
        </p:txBody>
      </p:sp>
      <p:sp>
        <p:nvSpPr>
          <p:cNvPr id="47" name="Retângulo Arredondado 46"/>
          <p:cNvSpPr/>
          <p:nvPr/>
        </p:nvSpPr>
        <p:spPr>
          <a:xfrm>
            <a:off x="6913670" y="6160590"/>
            <a:ext cx="520837" cy="243768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details</a:t>
            </a:r>
          </a:p>
        </p:txBody>
      </p:sp>
      <p:sp>
        <p:nvSpPr>
          <p:cNvPr id="50" name="Seta para a Direita 49"/>
          <p:cNvSpPr/>
          <p:nvPr/>
        </p:nvSpPr>
        <p:spPr>
          <a:xfrm>
            <a:off x="6762610" y="1125265"/>
            <a:ext cx="1111828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defined by</a:t>
            </a:r>
          </a:p>
        </p:txBody>
      </p:sp>
      <p:sp>
        <p:nvSpPr>
          <p:cNvPr id="51" name="Retângulo Arredondado 50"/>
          <p:cNvSpPr/>
          <p:nvPr/>
        </p:nvSpPr>
        <p:spPr>
          <a:xfrm>
            <a:off x="7932533" y="1288154"/>
            <a:ext cx="2034186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stakeholders requirements</a:t>
            </a:r>
          </a:p>
        </p:txBody>
      </p:sp>
      <p:sp>
        <p:nvSpPr>
          <p:cNvPr id="52" name="Retângulo Arredondado 51"/>
          <p:cNvSpPr/>
          <p:nvPr/>
        </p:nvSpPr>
        <p:spPr>
          <a:xfrm>
            <a:off x="6781581" y="2813958"/>
            <a:ext cx="967485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components</a:t>
            </a:r>
          </a:p>
        </p:txBody>
      </p:sp>
      <p:sp>
        <p:nvSpPr>
          <p:cNvPr id="54" name="Seta para a Direita 53"/>
          <p:cNvSpPr/>
          <p:nvPr/>
        </p:nvSpPr>
        <p:spPr>
          <a:xfrm>
            <a:off x="4457442" y="2514697"/>
            <a:ext cx="818943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contain</a:t>
            </a:r>
          </a:p>
        </p:txBody>
      </p:sp>
      <p:sp>
        <p:nvSpPr>
          <p:cNvPr id="55" name="Retângulo Arredondado 54"/>
          <p:cNvSpPr/>
          <p:nvPr/>
        </p:nvSpPr>
        <p:spPr>
          <a:xfrm>
            <a:off x="5059886" y="3600452"/>
            <a:ext cx="952968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perspectives</a:t>
            </a:r>
          </a:p>
        </p:txBody>
      </p:sp>
      <p:sp>
        <p:nvSpPr>
          <p:cNvPr id="56" name="Seta para a Direita 55"/>
          <p:cNvSpPr/>
          <p:nvPr/>
        </p:nvSpPr>
        <p:spPr>
          <a:xfrm>
            <a:off x="3230814" y="1641314"/>
            <a:ext cx="569071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have</a:t>
            </a:r>
          </a:p>
        </p:txBody>
      </p:sp>
      <p:sp>
        <p:nvSpPr>
          <p:cNvPr id="57" name="Retângulo Arredondado 56"/>
          <p:cNvSpPr/>
          <p:nvPr/>
        </p:nvSpPr>
        <p:spPr>
          <a:xfrm>
            <a:off x="8219587" y="2678211"/>
            <a:ext cx="1421062" cy="468392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executable units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groups of packages</a:t>
            </a:r>
          </a:p>
        </p:txBody>
      </p:sp>
      <p:sp>
        <p:nvSpPr>
          <p:cNvPr id="60" name="Seta para a Direita 59"/>
          <p:cNvSpPr/>
          <p:nvPr/>
        </p:nvSpPr>
        <p:spPr>
          <a:xfrm>
            <a:off x="1702667" y="2505393"/>
            <a:ext cx="1868366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are represented as</a:t>
            </a:r>
          </a:p>
        </p:txBody>
      </p:sp>
      <p:sp>
        <p:nvSpPr>
          <p:cNvPr id="61" name="Retângulo Arredondado 60"/>
          <p:cNvSpPr/>
          <p:nvPr/>
        </p:nvSpPr>
        <p:spPr>
          <a:xfrm>
            <a:off x="3610138" y="2660137"/>
            <a:ext cx="794893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diagrams</a:t>
            </a:r>
          </a:p>
        </p:txBody>
      </p:sp>
      <p:sp>
        <p:nvSpPr>
          <p:cNvPr id="64" name="Retângulo Arredondado 63"/>
          <p:cNvSpPr/>
          <p:nvPr/>
        </p:nvSpPr>
        <p:spPr>
          <a:xfrm>
            <a:off x="5424082" y="2488416"/>
            <a:ext cx="708361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elements </a:t>
            </a:r>
          </a:p>
        </p:txBody>
      </p:sp>
      <p:sp>
        <p:nvSpPr>
          <p:cNvPr id="66" name="Seta para a Direita 65"/>
          <p:cNvSpPr/>
          <p:nvPr/>
        </p:nvSpPr>
        <p:spPr>
          <a:xfrm>
            <a:off x="7793167" y="2637284"/>
            <a:ext cx="398074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are</a:t>
            </a:r>
          </a:p>
        </p:txBody>
      </p:sp>
      <p:sp>
        <p:nvSpPr>
          <p:cNvPr id="68" name="Retângulo Arredondado 67"/>
          <p:cNvSpPr/>
          <p:nvPr/>
        </p:nvSpPr>
        <p:spPr>
          <a:xfrm rot="5400000">
            <a:off x="6240234" y="3623095"/>
            <a:ext cx="697549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Seta para a Direita 68"/>
          <p:cNvSpPr/>
          <p:nvPr/>
        </p:nvSpPr>
        <p:spPr>
          <a:xfrm>
            <a:off x="6092287" y="3467556"/>
            <a:ext cx="398074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are</a:t>
            </a:r>
          </a:p>
        </p:txBody>
      </p:sp>
      <p:sp>
        <p:nvSpPr>
          <p:cNvPr id="70" name="Retângulo Arredondado 69"/>
          <p:cNvSpPr/>
          <p:nvPr/>
        </p:nvSpPr>
        <p:spPr>
          <a:xfrm>
            <a:off x="6759248" y="3454109"/>
            <a:ext cx="1304741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implementation</a:t>
            </a:r>
          </a:p>
        </p:txBody>
      </p:sp>
      <p:sp>
        <p:nvSpPr>
          <p:cNvPr id="71" name="Retângulo Arredondado 70"/>
          <p:cNvSpPr/>
          <p:nvPr/>
        </p:nvSpPr>
        <p:spPr>
          <a:xfrm>
            <a:off x="6734565" y="3827757"/>
            <a:ext cx="967485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deployment</a:t>
            </a:r>
          </a:p>
        </p:txBody>
      </p:sp>
      <p:sp>
        <p:nvSpPr>
          <p:cNvPr id="73" name="Retângulo Arredondado 72"/>
          <p:cNvSpPr/>
          <p:nvPr/>
        </p:nvSpPr>
        <p:spPr>
          <a:xfrm>
            <a:off x="7084436" y="5234548"/>
            <a:ext cx="1143609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level of detail</a:t>
            </a:r>
          </a:p>
        </p:txBody>
      </p:sp>
      <p:sp>
        <p:nvSpPr>
          <p:cNvPr id="76" name="Seta para a Direita 75"/>
          <p:cNvSpPr/>
          <p:nvPr/>
        </p:nvSpPr>
        <p:spPr>
          <a:xfrm>
            <a:off x="7565784" y="2198838"/>
            <a:ext cx="398074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are</a:t>
            </a:r>
          </a:p>
        </p:txBody>
      </p:sp>
      <p:sp>
        <p:nvSpPr>
          <p:cNvPr id="80" name="Retângulo Arredondado 79"/>
          <p:cNvSpPr/>
          <p:nvPr/>
        </p:nvSpPr>
        <p:spPr>
          <a:xfrm>
            <a:off x="6770622" y="2343913"/>
            <a:ext cx="719765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packages</a:t>
            </a:r>
          </a:p>
        </p:txBody>
      </p:sp>
      <p:sp>
        <p:nvSpPr>
          <p:cNvPr id="81" name="Retângulo Arredondado 80"/>
          <p:cNvSpPr/>
          <p:nvPr/>
        </p:nvSpPr>
        <p:spPr>
          <a:xfrm>
            <a:off x="7983714" y="2343207"/>
            <a:ext cx="1418056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groups of concepts</a:t>
            </a:r>
          </a:p>
        </p:txBody>
      </p:sp>
      <p:sp>
        <p:nvSpPr>
          <p:cNvPr id="83" name="Seta para a Direita 82"/>
          <p:cNvSpPr/>
          <p:nvPr/>
        </p:nvSpPr>
        <p:spPr>
          <a:xfrm>
            <a:off x="1181011" y="4527035"/>
            <a:ext cx="969114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to define</a:t>
            </a:r>
          </a:p>
        </p:txBody>
      </p:sp>
      <p:sp>
        <p:nvSpPr>
          <p:cNvPr id="84" name="Retângulo Arredondado 83"/>
          <p:cNvSpPr/>
          <p:nvPr/>
        </p:nvSpPr>
        <p:spPr>
          <a:xfrm>
            <a:off x="2174729" y="4685060"/>
            <a:ext cx="594847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concept</a:t>
            </a:r>
          </a:p>
        </p:txBody>
      </p:sp>
      <p:sp>
        <p:nvSpPr>
          <p:cNvPr id="85" name="Seta para a Direita 84"/>
          <p:cNvSpPr/>
          <p:nvPr/>
        </p:nvSpPr>
        <p:spPr>
          <a:xfrm>
            <a:off x="2811780" y="4527034"/>
            <a:ext cx="717110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create</a:t>
            </a:r>
          </a:p>
        </p:txBody>
      </p:sp>
      <p:sp>
        <p:nvSpPr>
          <p:cNvPr id="86" name="Retângulo Arredondado 85"/>
          <p:cNvSpPr/>
          <p:nvPr/>
        </p:nvSpPr>
        <p:spPr>
          <a:xfrm>
            <a:off x="3560462" y="4687074"/>
            <a:ext cx="751492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interface</a:t>
            </a:r>
          </a:p>
        </p:txBody>
      </p:sp>
      <p:sp>
        <p:nvSpPr>
          <p:cNvPr id="87" name="Seta para a Direita 86"/>
          <p:cNvSpPr/>
          <p:nvPr/>
        </p:nvSpPr>
        <p:spPr>
          <a:xfrm>
            <a:off x="1176413" y="5140440"/>
            <a:ext cx="1389033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to implement</a:t>
            </a:r>
          </a:p>
        </p:txBody>
      </p:sp>
      <p:sp>
        <p:nvSpPr>
          <p:cNvPr id="88" name="Retângulo Arredondado 87"/>
          <p:cNvSpPr/>
          <p:nvPr/>
        </p:nvSpPr>
        <p:spPr>
          <a:xfrm>
            <a:off x="2529580" y="5296529"/>
            <a:ext cx="751492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interface</a:t>
            </a:r>
          </a:p>
        </p:txBody>
      </p:sp>
      <p:sp>
        <p:nvSpPr>
          <p:cNvPr id="89" name="Seta para a Direita 88"/>
          <p:cNvSpPr/>
          <p:nvPr/>
        </p:nvSpPr>
        <p:spPr>
          <a:xfrm>
            <a:off x="3272984" y="5129028"/>
            <a:ext cx="717110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create</a:t>
            </a:r>
          </a:p>
        </p:txBody>
      </p:sp>
      <p:sp>
        <p:nvSpPr>
          <p:cNvPr id="90" name="Retângulo Arredondado 89"/>
          <p:cNvSpPr/>
          <p:nvPr/>
        </p:nvSpPr>
        <p:spPr>
          <a:xfrm>
            <a:off x="4006055" y="5265512"/>
            <a:ext cx="358903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class</a:t>
            </a:r>
          </a:p>
        </p:txBody>
      </p:sp>
      <p:sp>
        <p:nvSpPr>
          <p:cNvPr id="91" name="Seta para a Direita 90"/>
          <p:cNvSpPr/>
          <p:nvPr/>
        </p:nvSpPr>
        <p:spPr>
          <a:xfrm>
            <a:off x="1167328" y="5781859"/>
            <a:ext cx="1381443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to instantiate</a:t>
            </a:r>
          </a:p>
        </p:txBody>
      </p:sp>
      <p:sp>
        <p:nvSpPr>
          <p:cNvPr id="92" name="Retângulo Arredondado 91"/>
          <p:cNvSpPr/>
          <p:nvPr/>
        </p:nvSpPr>
        <p:spPr>
          <a:xfrm>
            <a:off x="2562070" y="5939884"/>
            <a:ext cx="358903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class</a:t>
            </a:r>
          </a:p>
        </p:txBody>
      </p:sp>
      <p:sp>
        <p:nvSpPr>
          <p:cNvPr id="93" name="Seta para a Direita 92"/>
          <p:cNvSpPr/>
          <p:nvPr/>
        </p:nvSpPr>
        <p:spPr>
          <a:xfrm>
            <a:off x="2946529" y="5777548"/>
            <a:ext cx="717110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create</a:t>
            </a:r>
          </a:p>
        </p:txBody>
      </p:sp>
      <p:sp>
        <p:nvSpPr>
          <p:cNvPr id="94" name="Retângulo Arredondado 93"/>
          <p:cNvSpPr/>
          <p:nvPr/>
        </p:nvSpPr>
        <p:spPr>
          <a:xfrm>
            <a:off x="3659797" y="5957276"/>
            <a:ext cx="546352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object</a:t>
            </a:r>
          </a:p>
        </p:txBody>
      </p:sp>
      <p:sp>
        <p:nvSpPr>
          <p:cNvPr id="95" name="Seta para a Direita 94"/>
          <p:cNvSpPr/>
          <p:nvPr/>
        </p:nvSpPr>
        <p:spPr>
          <a:xfrm>
            <a:off x="370327" y="4959425"/>
            <a:ext cx="779572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in OOP</a:t>
            </a:r>
          </a:p>
        </p:txBody>
      </p:sp>
      <p:sp>
        <p:nvSpPr>
          <p:cNvPr id="100" name="Seta para a Direita 99"/>
          <p:cNvSpPr/>
          <p:nvPr/>
        </p:nvSpPr>
        <p:spPr>
          <a:xfrm>
            <a:off x="320288" y="2514697"/>
            <a:ext cx="798426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in UML</a:t>
            </a:r>
          </a:p>
        </p:txBody>
      </p:sp>
      <p:sp>
        <p:nvSpPr>
          <p:cNvPr id="101" name="Retângulo Arredondado 100"/>
          <p:cNvSpPr/>
          <p:nvPr/>
        </p:nvSpPr>
        <p:spPr>
          <a:xfrm>
            <a:off x="1056183" y="2667685"/>
            <a:ext cx="609486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61144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247265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ZZ. empty</a:t>
            </a:r>
          </a:p>
        </p:txBody>
      </p:sp>
      <p:sp>
        <p:nvSpPr>
          <p:cNvPr id="20" name="Seta para a Direita 19"/>
          <p:cNvSpPr/>
          <p:nvPr/>
        </p:nvSpPr>
        <p:spPr>
          <a:xfrm>
            <a:off x="1703805" y="1112309"/>
            <a:ext cx="1143662" cy="550247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aggregate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703805" y="1861491"/>
            <a:ext cx="4769978" cy="27744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o Explicativo em Elipse 21"/>
          <p:cNvSpPr/>
          <p:nvPr/>
        </p:nvSpPr>
        <p:spPr>
          <a:xfrm>
            <a:off x="2156035" y="2865536"/>
            <a:ext cx="2976528" cy="605909"/>
          </a:xfrm>
          <a:prstGeom prst="wedgeEllipseCallout">
            <a:avLst>
              <a:gd name="adj1" fmla="val -48557"/>
              <a:gd name="adj2" fmla="val 33415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PH" sz="1400" dirty="0" err="1"/>
              <a:t>initializeNuklear</a:t>
            </a:r>
            <a:r>
              <a:rPr lang="en-PH" sz="1400" dirty="0"/>
              <a:t> depends on </a:t>
            </a:r>
          </a:p>
          <a:p>
            <a:pPr algn="ctr"/>
            <a:r>
              <a:rPr lang="en-PH" sz="1400" dirty="0" err="1"/>
              <a:t>nuclear.nk_user_font.with</a:t>
            </a:r>
            <a:endParaRPr lang="en-PH" sz="1400" dirty="0"/>
          </a:p>
        </p:txBody>
      </p:sp>
      <p:cxnSp>
        <p:nvCxnSpPr>
          <p:cNvPr id="26" name="Conector Angulado 25"/>
          <p:cNvCxnSpPr/>
          <p:nvPr/>
        </p:nvCxnSpPr>
        <p:spPr>
          <a:xfrm>
            <a:off x="6463557" y="2773474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hlinkClick r:id="rId3" action="ppaction://program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862" y="543350"/>
            <a:ext cx="568959" cy="568959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34" y="1018238"/>
            <a:ext cx="480503" cy="479695"/>
          </a:xfrm>
          <a:prstGeom prst="rect">
            <a:avLst/>
          </a:prstGeom>
        </p:spPr>
      </p:pic>
      <p:sp>
        <p:nvSpPr>
          <p:cNvPr id="14" name="Retângulo Arredondado 13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331712" y="3589905"/>
            <a:ext cx="1096177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containers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tângulo Arredondado 15"/>
          <p:cNvSpPr/>
          <p:nvPr/>
        </p:nvSpPr>
        <p:spPr>
          <a:xfrm rot="5400000">
            <a:off x="943138" y="2682174"/>
            <a:ext cx="1235750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17" name="CaixaDeTexto 16">
            <a:hlinkClick r:id="rId6" action="ppaction://program"/>
          </p:cNvPr>
          <p:cNvSpPr txBox="1"/>
          <p:nvPr/>
        </p:nvSpPr>
        <p:spPr>
          <a:xfrm>
            <a:off x="742473" y="5796803"/>
            <a:ext cx="8439746" cy="215444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it-IT" sz="1400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D:\bibliography\A1_calibre\design\Paulo Gandra\A1A3 Design Patterns (12)\A1A3 Design Patterns - Paulo Gandra.pdf</a:t>
            </a:r>
            <a:endParaRPr lang="en-US" sz="1400" u="sng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4192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28867</TotalTime>
  <Words>123</Words>
  <Application>Microsoft Office PowerPoint</Application>
  <PresentationFormat>Widescreen</PresentationFormat>
  <Paragraphs>64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1. modeling</vt:lpstr>
      <vt:lpstr>ZZ. empty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1984</cp:revision>
  <dcterms:created xsi:type="dcterms:W3CDTF">2019-03-25T09:18:39Z</dcterms:created>
  <dcterms:modified xsi:type="dcterms:W3CDTF">2021-12-02T20:16:33Z</dcterms:modified>
</cp:coreProperties>
</file>