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_reference/procedural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oop/solid.pptx" TargetMode="External"/><Relationship Id="rId5" Type="http://schemas.openxmlformats.org/officeDocument/2006/relationships/hyperlink" Target="_reference/functional.pptx" TargetMode="External"/><Relationship Id="rId4" Type="http://schemas.openxmlformats.org/officeDocument/2006/relationships/hyperlink" Target="_reference/oop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4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paradigms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1A708E-B0BB-222E-60BB-8FDD1E90F92B}"/>
              </a:ext>
            </a:extLst>
          </p:cNvPr>
          <p:cNvGrpSpPr/>
          <p:nvPr/>
        </p:nvGrpSpPr>
        <p:grpSpPr>
          <a:xfrm>
            <a:off x="248903" y="313357"/>
            <a:ext cx="1360118" cy="283293"/>
            <a:chOff x="5611636" y="5954426"/>
            <a:chExt cx="1360120" cy="283293"/>
          </a:xfrm>
        </p:grpSpPr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0EC5778B-CB76-D024-F583-97F61DC5B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D57CF7F4-69DB-309F-B959-469EEE8E0E2C}"/>
                </a:ext>
              </a:extLst>
            </p:cNvPr>
            <p:cNvSpPr/>
            <p:nvPr/>
          </p:nvSpPr>
          <p:spPr>
            <a:xfrm>
              <a:off x="6107416" y="5954426"/>
              <a:ext cx="8643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procedural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C88F97-F4CE-DBAF-6D4B-17CA38446D15}"/>
              </a:ext>
            </a:extLst>
          </p:cNvPr>
          <p:cNvGrpSpPr/>
          <p:nvPr/>
        </p:nvGrpSpPr>
        <p:grpSpPr>
          <a:xfrm>
            <a:off x="248903" y="666974"/>
            <a:ext cx="924102" cy="283293"/>
            <a:chOff x="5611636" y="5954426"/>
            <a:chExt cx="924103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4B68259F-825C-DD8C-0AE7-925D93A03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A0287905-505F-511B-7AB9-37F17E6E4CA0}"/>
                </a:ext>
              </a:extLst>
            </p:cNvPr>
            <p:cNvSpPr/>
            <p:nvPr/>
          </p:nvSpPr>
          <p:spPr>
            <a:xfrm>
              <a:off x="6107416" y="5954426"/>
              <a:ext cx="4283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oop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8C30856-9154-A46C-DAB3-9E74EE97867C}"/>
              </a:ext>
            </a:extLst>
          </p:cNvPr>
          <p:cNvGrpSpPr/>
          <p:nvPr/>
        </p:nvGrpSpPr>
        <p:grpSpPr>
          <a:xfrm>
            <a:off x="248903" y="1374208"/>
            <a:ext cx="1310427" cy="283293"/>
            <a:chOff x="5611636" y="5954426"/>
            <a:chExt cx="1310428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607ADA8C-B525-A5EC-4F44-30C9820BE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6324B203-6080-BA54-4E4B-3F7EED12D84C}"/>
                </a:ext>
              </a:extLst>
            </p:cNvPr>
            <p:cNvSpPr/>
            <p:nvPr/>
          </p:nvSpPr>
          <p:spPr>
            <a:xfrm>
              <a:off x="6107416" y="5954426"/>
              <a:ext cx="8146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functional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B80B51-7114-1460-59B6-0B12791323BB}"/>
              </a:ext>
            </a:extLst>
          </p:cNvPr>
          <p:cNvGrpSpPr/>
          <p:nvPr/>
        </p:nvGrpSpPr>
        <p:grpSpPr>
          <a:xfrm>
            <a:off x="496790" y="1020591"/>
            <a:ext cx="973796" cy="283293"/>
            <a:chOff x="5611636" y="5954426"/>
            <a:chExt cx="973797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0A3527FC-B1FE-3D32-884F-D6FE277C5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B0938018-DC01-467C-ED3B-55B1D4780154}"/>
                </a:ext>
              </a:extLst>
            </p:cNvPr>
            <p:cNvSpPr/>
            <p:nvPr/>
          </p:nvSpPr>
          <p:spPr>
            <a:xfrm>
              <a:off x="6107416" y="5954426"/>
              <a:ext cx="4780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solid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64112</TotalTime>
  <Words>63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paradigms</vt:lpstr>
      <vt:lpstr>1.1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1221</cp:revision>
  <dcterms:created xsi:type="dcterms:W3CDTF">2019-03-25T09:18:39Z</dcterms:created>
  <dcterms:modified xsi:type="dcterms:W3CDTF">2024-05-26T18:01:18Z</dcterms:modified>
</cp:coreProperties>
</file>