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389" r:id="rId3"/>
    <p:sldId id="392" r:id="rId4"/>
    <p:sldId id="391" r:id="rId5"/>
    <p:sldId id="393" r:id="rId6"/>
    <p:sldId id="377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100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05/06/2024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05/06/2024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../../architecture.pptx" TargetMode="External"/><Relationship Id="rId4" Type="http://schemas.openxmlformats.org/officeDocument/2006/relationships/hyperlink" Target="../patterns.ppt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pizarro/coursera/tree/master/POSA" TargetMode="External"/><Relationship Id="rId3" Type="http://schemas.openxmlformats.org/officeDocument/2006/relationships/hyperlink" Target="file:///C:\Windows\explorer.exe%20F:\ides\AZ_vStudio2017" TargetMode="External"/><Relationship Id="rId7" Type="http://schemas.openxmlformats.org/officeDocument/2006/relationships/hyperlink" Target="__resources/posa_volume_4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__resources/posa_volume_2.pdf" TargetMode="External"/><Relationship Id="rId5" Type="http://schemas.openxmlformats.org/officeDocument/2006/relationships/image" Target="../media/image3.png"/><Relationship Id="rId4" Type="http://schemas.openxmlformats.org/officeDocument/2006/relationships/hyperlink" Target="__resources/posa_volume_1.pdf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__resources/posa_volume_1.pdf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6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0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svg"/><Relationship Id="rId1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2709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posa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284080" y="180000"/>
            <a:ext cx="1227065" cy="283293"/>
            <a:chOff x="5611636" y="5954426"/>
            <a:chExt cx="1227066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900A09E-7F5D-4ABD-05D7-A5F0D41255D6}"/>
              </a:ext>
            </a:extLst>
          </p:cNvPr>
          <p:cNvGrpSpPr/>
          <p:nvPr/>
        </p:nvGrpSpPr>
        <p:grpSpPr>
          <a:xfrm>
            <a:off x="10280127" y="790638"/>
            <a:ext cx="1227065" cy="283293"/>
            <a:chOff x="5611636" y="5954426"/>
            <a:chExt cx="1227066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BCBB0335-9485-A7B1-118D-261A995AF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D30CA7F-390D-2F61-3AF4-969229F05830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patterns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0585D26-71D1-8C7B-8801-BCCAC8A781E5}"/>
              </a:ext>
            </a:extLst>
          </p:cNvPr>
          <p:cNvGrpSpPr/>
          <p:nvPr/>
        </p:nvGrpSpPr>
        <p:grpSpPr>
          <a:xfrm>
            <a:off x="10280127" y="475879"/>
            <a:ext cx="1443470" cy="283293"/>
            <a:chOff x="5611636" y="5954426"/>
            <a:chExt cx="1443471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E5D79F30-346A-7E02-B347-E6C597FFE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9C2834E4-D5C5-8A49-14E1-90ECE662A805}"/>
                </a:ext>
              </a:extLst>
            </p:cNvPr>
            <p:cNvSpPr/>
            <p:nvPr/>
          </p:nvSpPr>
          <p:spPr>
            <a:xfrm>
              <a:off x="6107411" y="5954426"/>
              <a:ext cx="9476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architecture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10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4A9B3EB-67F3-A509-B6FF-10163AAC62B4}"/>
              </a:ext>
            </a:extLst>
          </p:cNvPr>
          <p:cNvSpPr/>
          <p:nvPr/>
        </p:nvSpPr>
        <p:spPr>
          <a:xfrm>
            <a:off x="505073" y="246516"/>
            <a:ext cx="5790615" cy="626701"/>
          </a:xfrm>
          <a:prstGeom prst="wedgeRectCallout">
            <a:avLst>
              <a:gd name="adj1" fmla="val -52828"/>
              <a:gd name="adj2" fmla="val -326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POSA is a series of books that cover software design patterns and architectural patterns. 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These books are well-regarded in the field of software engineering for providing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practical, proven solutions to common design problems.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9AC4FAC-FEF5-85D5-E34B-603E7BE92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78" y="1117600"/>
            <a:ext cx="4324739" cy="470916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4551101-E15A-A1F4-147C-1A1F26D5A03C}"/>
              </a:ext>
            </a:extLst>
          </p:cNvPr>
          <p:cNvGrpSpPr/>
          <p:nvPr/>
        </p:nvGrpSpPr>
        <p:grpSpPr>
          <a:xfrm>
            <a:off x="5516868" y="1467425"/>
            <a:ext cx="907563" cy="299662"/>
            <a:chOff x="1643297" y="4045816"/>
            <a:chExt cx="907563" cy="299662"/>
          </a:xfrm>
        </p:grpSpPr>
        <p:sp>
          <p:nvSpPr>
            <p:cNvPr id="30" name="CaixaDeTexto 17">
              <a:hlinkClick r:id="rId3" action="ppaction://program"/>
              <a:extLst>
                <a:ext uri="{FF2B5EF4-FFF2-40B4-BE49-F238E27FC236}">
                  <a16:creationId xmlns:a16="http://schemas.microsoft.com/office/drawing/2014/main" id="{84AAAB6F-22AD-357E-DB71-EA14179FAD97}"/>
                </a:ext>
              </a:extLst>
            </p:cNvPr>
            <p:cNvSpPr txBox="1"/>
            <p:nvPr/>
          </p:nvSpPr>
          <p:spPr>
            <a:xfrm>
              <a:off x="1980063" y="4103314"/>
              <a:ext cx="570797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4" action="ppaction://hlinkfile"/>
                </a:rPr>
                <a:t>volume 1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1" name="Imagem 18">
              <a:hlinkClick r:id="rId3" action="ppaction://program"/>
              <a:extLst>
                <a:ext uri="{FF2B5EF4-FFF2-40B4-BE49-F238E27FC236}">
                  <a16:creationId xmlns:a16="http://schemas.microsoft.com/office/drawing/2014/main" id="{23C4C639-00AC-AF23-EFC9-7DAE02948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9999AFC-CB9E-B7AB-C934-45571D80553F}"/>
              </a:ext>
            </a:extLst>
          </p:cNvPr>
          <p:cNvGrpSpPr/>
          <p:nvPr/>
        </p:nvGrpSpPr>
        <p:grpSpPr>
          <a:xfrm>
            <a:off x="5516868" y="2498398"/>
            <a:ext cx="907563" cy="299662"/>
            <a:chOff x="1643297" y="4045816"/>
            <a:chExt cx="907563" cy="299662"/>
          </a:xfrm>
        </p:grpSpPr>
        <p:sp>
          <p:nvSpPr>
            <p:cNvPr id="33" name="CaixaDeTexto 17">
              <a:hlinkClick r:id="rId3" action="ppaction://program"/>
              <a:extLst>
                <a:ext uri="{FF2B5EF4-FFF2-40B4-BE49-F238E27FC236}">
                  <a16:creationId xmlns:a16="http://schemas.microsoft.com/office/drawing/2014/main" id="{AE93D3FB-50B0-E0C5-8AE4-7DA43D96E995}"/>
                </a:ext>
              </a:extLst>
            </p:cNvPr>
            <p:cNvSpPr txBox="1"/>
            <p:nvPr/>
          </p:nvSpPr>
          <p:spPr>
            <a:xfrm>
              <a:off x="1980063" y="4103314"/>
              <a:ext cx="570797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 action="ppaction://hlinkfile"/>
                </a:rPr>
                <a:t>volume 2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4" name="Imagem 18">
              <a:hlinkClick r:id="rId3" action="ppaction://program"/>
              <a:extLst>
                <a:ext uri="{FF2B5EF4-FFF2-40B4-BE49-F238E27FC236}">
                  <a16:creationId xmlns:a16="http://schemas.microsoft.com/office/drawing/2014/main" id="{DA21D967-D35B-C4FB-41B1-FEC36D3D8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D070005-51E6-A401-DFD0-00696A1F2F51}"/>
              </a:ext>
            </a:extLst>
          </p:cNvPr>
          <p:cNvGrpSpPr/>
          <p:nvPr/>
        </p:nvGrpSpPr>
        <p:grpSpPr>
          <a:xfrm>
            <a:off x="5516868" y="4313131"/>
            <a:ext cx="907563" cy="299662"/>
            <a:chOff x="1643297" y="4045816"/>
            <a:chExt cx="907563" cy="299662"/>
          </a:xfrm>
        </p:grpSpPr>
        <p:sp>
          <p:nvSpPr>
            <p:cNvPr id="36" name="CaixaDeTexto 17">
              <a:hlinkClick r:id="rId3" action="ppaction://program"/>
              <a:extLst>
                <a:ext uri="{FF2B5EF4-FFF2-40B4-BE49-F238E27FC236}">
                  <a16:creationId xmlns:a16="http://schemas.microsoft.com/office/drawing/2014/main" id="{7EE9D5A0-4C3D-2709-3EF6-FAC9B2C1C3EA}"/>
                </a:ext>
              </a:extLst>
            </p:cNvPr>
            <p:cNvSpPr txBox="1"/>
            <p:nvPr/>
          </p:nvSpPr>
          <p:spPr>
            <a:xfrm>
              <a:off x="1980063" y="4103314"/>
              <a:ext cx="570797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7" action="ppaction://hlinkfile"/>
                </a:rPr>
                <a:t>volume 4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7" name="Imagem 18">
              <a:hlinkClick r:id="rId3" action="ppaction://program"/>
              <a:extLst>
                <a:ext uri="{FF2B5EF4-FFF2-40B4-BE49-F238E27FC236}">
                  <a16:creationId xmlns:a16="http://schemas.microsoft.com/office/drawing/2014/main" id="{EFBD0D1D-EE7D-BAE1-A6CC-61E3CAF2D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12EA116-2303-B7C5-19A7-AE4DEBDBD2ED}"/>
              </a:ext>
            </a:extLst>
          </p:cNvPr>
          <p:cNvGrpSpPr/>
          <p:nvPr/>
        </p:nvGrpSpPr>
        <p:grpSpPr>
          <a:xfrm>
            <a:off x="4864698" y="5926350"/>
            <a:ext cx="781640" cy="289586"/>
            <a:chOff x="5881666" y="1590687"/>
            <a:chExt cx="781640" cy="289586"/>
          </a:xfrm>
        </p:grpSpPr>
        <p:sp>
          <p:nvSpPr>
            <p:cNvPr id="39" name="Retângulo 5">
              <a:extLst>
                <a:ext uri="{FF2B5EF4-FFF2-40B4-BE49-F238E27FC236}">
                  <a16:creationId xmlns:a16="http://schemas.microsoft.com/office/drawing/2014/main" id="{9601D591-B86F-76D4-5170-74E3583DF120}"/>
                </a:ext>
              </a:extLst>
            </p:cNvPr>
            <p:cNvSpPr/>
            <p:nvPr/>
          </p:nvSpPr>
          <p:spPr>
            <a:xfrm>
              <a:off x="6081095" y="1603274"/>
              <a:ext cx="5822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hlinkClick r:id="rId8"/>
                </a:rPr>
                <a:t>github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pic>
          <p:nvPicPr>
            <p:cNvPr id="40" name="Picture 39" descr="Icon&#10;&#10;Description automatically generated">
              <a:extLst>
                <a:ext uri="{FF2B5EF4-FFF2-40B4-BE49-F238E27FC236}">
                  <a16:creationId xmlns:a16="http://schemas.microsoft.com/office/drawing/2014/main" id="{8E5DE6C6-BEB4-548F-C4FF-2F96138E6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29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6815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categories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551101-E15A-A1F4-147C-1A1F26D5A03C}"/>
              </a:ext>
            </a:extLst>
          </p:cNvPr>
          <p:cNvGrpSpPr/>
          <p:nvPr/>
        </p:nvGrpSpPr>
        <p:grpSpPr>
          <a:xfrm>
            <a:off x="2499327" y="2145458"/>
            <a:ext cx="907563" cy="299662"/>
            <a:chOff x="1643297" y="4045816"/>
            <a:chExt cx="907563" cy="299662"/>
          </a:xfrm>
        </p:grpSpPr>
        <p:sp>
          <p:nvSpPr>
            <p:cNvPr id="30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84AAAB6F-22AD-357E-DB71-EA14179FAD97}"/>
                </a:ext>
              </a:extLst>
            </p:cNvPr>
            <p:cNvSpPr txBox="1"/>
            <p:nvPr/>
          </p:nvSpPr>
          <p:spPr>
            <a:xfrm>
              <a:off x="1980063" y="4103314"/>
              <a:ext cx="570797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volume 1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1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23C4C639-00AC-AF23-EFC9-7DAE02948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B009062-CF3F-1477-EB16-F847D615B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150" y="381516"/>
            <a:ext cx="2438740" cy="169568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8" name="Arrow: Right 5">
            <a:extLst>
              <a:ext uri="{FF2B5EF4-FFF2-40B4-BE49-F238E27FC236}">
                <a16:creationId xmlns:a16="http://schemas.microsoft.com/office/drawing/2014/main" id="{A8560641-6FA1-841A-476A-F7424E6A6BD2}"/>
              </a:ext>
            </a:extLst>
          </p:cNvPr>
          <p:cNvSpPr/>
          <p:nvPr/>
        </p:nvSpPr>
        <p:spPr>
          <a:xfrm>
            <a:off x="250743" y="33873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27569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64231</TotalTime>
  <Words>113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posa</vt:lpstr>
      <vt:lpstr>1.1 sources</vt:lpstr>
      <vt:lpstr>2. what</vt:lpstr>
      <vt:lpstr>3. categories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1225</cp:revision>
  <dcterms:created xsi:type="dcterms:W3CDTF">2019-03-25T09:18:39Z</dcterms:created>
  <dcterms:modified xsi:type="dcterms:W3CDTF">2024-06-05T17:45:59Z</dcterms:modified>
</cp:coreProperties>
</file>