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6" r:id="rId2"/>
    <p:sldId id="357" r:id="rId3"/>
    <p:sldId id="374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11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371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243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342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monolithic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" TargetMode="External"/><Relationship Id="rId7" Type="http://schemas.openxmlformats.org/officeDocument/2006/relationships/hyperlink" Target="https://dzone.com/articles/data-consistency-in-microservices-architectu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iempodev.com/blog/disadvantages-of-a-microservices-architecture/" TargetMode="External"/><Relationship Id="rId5" Type="http://schemas.openxmlformats.org/officeDocument/2006/relationships/hyperlink" Target="https://dotnet.microsoft.com/download/e-book/microservices-architecture/pdf" TargetMode="External"/><Relationship Id="rId4" Type="http://schemas.openxmlformats.org/officeDocument/2006/relationships/hyperlink" Target="https://microservices.io/patterns/microservic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D:\bibliography\A1_calibre\design\Paulo%20Gandra\A1A1%20Software%20%20Architecture%20(2)\A1A1%20Software%20%20Architecture%20-%20Paulo%20Gandra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explorer.exe%20D:\bibliography\A1_calibre\design\Paulo%20Gandra\A1A3%20Design%20Patterns%20(12)\A1A3%20Design%20Patterns%20-%20Paulo%20Gandra.pdf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39524"/>
            <a:ext cx="1619033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2.2 monolithic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311830" y="518978"/>
            <a:ext cx="43582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site</a:t>
            </a:r>
          </a:p>
        </p:txBody>
      </p:sp>
      <p:sp>
        <p:nvSpPr>
          <p:cNvPr id="3" name="Retângulo 2"/>
          <p:cNvSpPr/>
          <p:nvPr/>
        </p:nvSpPr>
        <p:spPr>
          <a:xfrm>
            <a:off x="747650" y="609435"/>
            <a:ext cx="48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hlinkClick r:id="rId3"/>
              </a:rPr>
              <a:t>https://microservices.io/patterns/monolithic.html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035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39524"/>
            <a:ext cx="2055243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2.3 micro services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311830" y="518978"/>
            <a:ext cx="43582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site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650" y="601195"/>
            <a:ext cx="251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hlinkClick r:id="rId3"/>
              </a:rPr>
              <a:t>https://microservices.io/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747650" y="1015133"/>
            <a:ext cx="5158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>
                <a:hlinkClick r:id="rId4"/>
              </a:rPr>
              <a:t>https://microservices.io/patterns/microservices.html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364969" y="1846678"/>
            <a:ext cx="9749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hlinkClick r:id="rId5"/>
              </a:rPr>
              <a:t>https://dotnet.microsoft.com/download/e-book/microservices-architecture/pdf</a:t>
            </a:r>
            <a:endParaRPr lang="pt-PT" dirty="0"/>
          </a:p>
        </p:txBody>
      </p:sp>
      <p:sp>
        <p:nvSpPr>
          <p:cNvPr id="14" name="Seta para a Direita 13"/>
          <p:cNvSpPr/>
          <p:nvPr/>
        </p:nvSpPr>
        <p:spPr>
          <a:xfrm>
            <a:off x="331712" y="1756221"/>
            <a:ext cx="1033257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Microsoft</a:t>
            </a:r>
          </a:p>
        </p:txBody>
      </p:sp>
      <p:sp>
        <p:nvSpPr>
          <p:cNvPr id="15" name="Seta para a Direita 14"/>
          <p:cNvSpPr/>
          <p:nvPr/>
        </p:nvSpPr>
        <p:spPr>
          <a:xfrm>
            <a:off x="331712" y="2388685"/>
            <a:ext cx="361481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microservices architecture drawbacks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851564" y="253972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200" dirty="0">
                <a:hlinkClick r:id="rId6"/>
              </a:rPr>
              <a:t>https://www.tiempodev.com/blog/disadvantages-of-a-microservices-architecture/</a:t>
            </a:r>
            <a:endParaRPr lang="pt-PT" sz="1200" dirty="0"/>
          </a:p>
        </p:txBody>
      </p:sp>
      <p:sp>
        <p:nvSpPr>
          <p:cNvPr id="16" name="Seta para a Direita 15"/>
          <p:cNvSpPr/>
          <p:nvPr/>
        </p:nvSpPr>
        <p:spPr>
          <a:xfrm>
            <a:off x="848340" y="2865311"/>
            <a:ext cx="256776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microservices are complex</a:t>
            </a:r>
          </a:p>
        </p:txBody>
      </p:sp>
      <p:sp>
        <p:nvSpPr>
          <p:cNvPr id="17" name="Retângulo Arredondado 16"/>
          <p:cNvSpPr/>
          <p:nvPr/>
        </p:nvSpPr>
        <p:spPr>
          <a:xfrm>
            <a:off x="3485018" y="2979330"/>
            <a:ext cx="1545544" cy="30110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data consistency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30562" y="2967760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200" dirty="0">
                <a:hlinkClick r:id="rId7"/>
              </a:rPr>
              <a:t>https://dzone.com/articles/data-consistency-in-microservices-architecture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3274778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247265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ZZ. empty</a:t>
            </a:r>
          </a:p>
        </p:txBody>
      </p:sp>
      <p:sp>
        <p:nvSpPr>
          <p:cNvPr id="20" name="Seta para a Direita 19"/>
          <p:cNvSpPr/>
          <p:nvPr/>
        </p:nvSpPr>
        <p:spPr>
          <a:xfrm>
            <a:off x="1703805" y="1112309"/>
            <a:ext cx="1143662" cy="55024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aggregate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703805" y="1861491"/>
            <a:ext cx="4769978" cy="27744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o Explicativo em Elipse 21"/>
          <p:cNvSpPr/>
          <p:nvPr/>
        </p:nvSpPr>
        <p:spPr>
          <a:xfrm>
            <a:off x="2156035" y="2865536"/>
            <a:ext cx="2976528" cy="605909"/>
          </a:xfrm>
          <a:prstGeom prst="wedgeEllipseCallout">
            <a:avLst>
              <a:gd name="adj1" fmla="val -48557"/>
              <a:gd name="adj2" fmla="val 3341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PH" sz="1400" dirty="0" err="1"/>
              <a:t>initializeNuklear</a:t>
            </a:r>
            <a:r>
              <a:rPr lang="en-PH" sz="1400" dirty="0"/>
              <a:t> depends on </a:t>
            </a:r>
          </a:p>
          <a:p>
            <a:pPr algn="ctr"/>
            <a:r>
              <a:rPr lang="en-PH" sz="1400" dirty="0" err="1"/>
              <a:t>nuclear.nk_user_font.with</a:t>
            </a:r>
            <a:endParaRPr lang="en-PH" sz="1400" dirty="0"/>
          </a:p>
        </p:txBody>
      </p:sp>
      <p:cxnSp>
        <p:nvCxnSpPr>
          <p:cNvPr id="26" name="Conector Angulado 25"/>
          <p:cNvCxnSpPr/>
          <p:nvPr/>
        </p:nvCxnSpPr>
        <p:spPr>
          <a:xfrm>
            <a:off x="6463557" y="2773474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hlinkClick r:id="rId3" action="ppaction://program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62" y="543350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34" y="1018238"/>
            <a:ext cx="480503" cy="479695"/>
          </a:xfrm>
          <a:prstGeom prst="rect">
            <a:avLst/>
          </a:prstGeom>
        </p:spPr>
      </p:pic>
      <p:sp>
        <p:nvSpPr>
          <p:cNvPr id="14" name="Retângulo Arredondado 13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31712" y="3589905"/>
            <a:ext cx="1096177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containers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tângulo Arredondado 15"/>
          <p:cNvSpPr/>
          <p:nvPr/>
        </p:nvSpPr>
        <p:spPr>
          <a:xfrm rot="5400000">
            <a:off x="943138" y="2682174"/>
            <a:ext cx="1235750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17" name="CaixaDeTexto 16">
            <a:hlinkClick r:id="rId6" action="ppaction://program"/>
          </p:cNvPr>
          <p:cNvSpPr txBox="1"/>
          <p:nvPr/>
        </p:nvSpPr>
        <p:spPr>
          <a:xfrm>
            <a:off x="742473" y="5796803"/>
            <a:ext cx="8439746" cy="215444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it-IT" sz="14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D:\bibliography\A1_calibre\design\Paulo Gandra\A1A3 Design Patterns (12)\A1A3 Design Patterns - Paulo Gandra.pdf</a:t>
            </a:r>
            <a:endParaRPr lang="en-US" sz="1400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4038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30026</TotalTime>
  <Words>127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2.2 monolithic</vt:lpstr>
      <vt:lpstr>2.3 micro services</vt:lpstr>
      <vt:lpstr>ZZ. empty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1994</cp:revision>
  <dcterms:created xsi:type="dcterms:W3CDTF">2019-03-25T09:18:39Z</dcterms:created>
  <dcterms:modified xsi:type="dcterms:W3CDTF">2024-06-06T12:58:13Z</dcterms:modified>
</cp:coreProperties>
</file>