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7"/>
  </p:notesMasterIdLst>
  <p:sldIdLst>
    <p:sldId id="389" r:id="rId3"/>
    <p:sldId id="390" r:id="rId4"/>
    <p:sldId id="391" r:id="rId5"/>
    <p:sldId id="377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29/08/2024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29/08/2024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29/08/2024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6.png"/><Relationship Id="rId2" Type="http://schemas.openxmlformats.org/officeDocument/2006/relationships/image" Target="../media/image2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svg"/><Relationship Id="rId14" Type="http://schemas.openxmlformats.org/officeDocument/2006/relationships/slide" Target="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6914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pulse OS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227065" cy="283293"/>
            <a:chOff x="5611636" y="5954426"/>
            <a:chExt cx="1227066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73129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2F223D-07A0-2E08-6787-2D14F34C8B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A55E6-5140-B9CF-2059-825794CDB1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845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sources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A8CDEE-4401-F94B-56D6-21BEA36093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52963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67400</TotalTime>
  <Words>62</Words>
  <Application>Microsoft Office PowerPoint</Application>
  <PresentationFormat>Widescreen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pulse OS</vt:lpstr>
      <vt:lpstr>1.1 index</vt:lpstr>
      <vt:lpstr>1.2 sources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1241</cp:revision>
  <dcterms:created xsi:type="dcterms:W3CDTF">2019-03-25T09:18:39Z</dcterms:created>
  <dcterms:modified xsi:type="dcterms:W3CDTF">2024-08-30T07:07:47Z</dcterms:modified>
</cp:coreProperties>
</file>