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8" r:id="rId2"/>
    <p:sldId id="373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81" y="3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01/06/2022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330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022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01/06/2022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arjset.com/wp-content/uploads/2014/08/IARJSET1-s-hassan-SOFTWARE-PATTERNS-vs-QUALITY-ATTRIBUTES.pdf" TargetMode="External"/><Relationship Id="rId5" Type="http://schemas.openxmlformats.org/officeDocument/2006/relationships/hyperlink" Target="https://pure.rug.nl/ws/files/2809539/2007LNCSHarrison.pdf" TargetMode="External"/><Relationship Id="rId4" Type="http://schemas.openxmlformats.org/officeDocument/2006/relationships/hyperlink" Target="https://pt.wikipedia.org/wiki/ISO/IEC_9126#Modelo_de_Qualidade_da_Norma_ISO_912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D:\bibliography\A1_calibre\design\Paulo%20Gandra\A1A1%20Software%20%20Architecture%20(2)\A1A1%20Software%20%20Architecture%20-%20Paulo%20Gandr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explorer.exe%20D:\bibliography\A1_calibre\design\Paulo%20Gandra\A1A3%20Design%20Patterns%20(12)\A1A3%20Design%20Patterns%20-%20Paulo%20Gandra.pdf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-9126-ger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4" y="1196511"/>
            <a:ext cx="10731633" cy="38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136530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 quality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370327" y="516106"/>
            <a:ext cx="1332989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ISO/IEC 9126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20188" y="6755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200" dirty="0">
                <a:hlinkClick r:id="rId4"/>
              </a:rPr>
              <a:t>https://pt.wikipedia.org/wiki/ISO/IEC_9126#Modelo_de_Qualidade_da_Norma_ISO_9126</a:t>
            </a:r>
            <a:endParaRPr lang="pt-PT" sz="1200" dirty="0"/>
          </a:p>
        </p:txBody>
      </p:sp>
      <p:grpSp>
        <p:nvGrpSpPr>
          <p:cNvPr id="3" name="Agrupar 2"/>
          <p:cNvGrpSpPr/>
          <p:nvPr/>
        </p:nvGrpSpPr>
        <p:grpSpPr>
          <a:xfrm>
            <a:off x="475477" y="5164758"/>
            <a:ext cx="10283743" cy="1244604"/>
            <a:chOff x="331711" y="1151440"/>
            <a:chExt cx="10283743" cy="1244604"/>
          </a:xfrm>
        </p:grpSpPr>
        <p:sp>
          <p:nvSpPr>
            <p:cNvPr id="20" name="Retângulo Arredondado 19"/>
            <p:cNvSpPr/>
            <p:nvPr/>
          </p:nvSpPr>
          <p:spPr>
            <a:xfrm rot="5400000">
              <a:off x="1601276" y="1703645"/>
              <a:ext cx="1123409" cy="26138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13" name="Seta para a Direita 12"/>
            <p:cNvSpPr/>
            <p:nvPr/>
          </p:nvSpPr>
          <p:spPr>
            <a:xfrm>
              <a:off x="331711" y="1151440"/>
              <a:ext cx="1831270" cy="550247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patterns vs quality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162981" y="1303153"/>
              <a:ext cx="39712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200" dirty="0">
                  <a:hlinkClick r:id="rId5"/>
                </a:rPr>
                <a:t>https://pure.rug.nl/ws/files/2809539/2007LNCSHarrison.pdf</a:t>
              </a:r>
              <a:endParaRPr lang="pt-PT" sz="1200" dirty="0"/>
            </a:p>
          </p:txBody>
        </p:sp>
        <p:sp>
          <p:nvSpPr>
            <p:cNvPr id="19" name="Seta para a Direita 18"/>
            <p:cNvSpPr/>
            <p:nvPr/>
          </p:nvSpPr>
          <p:spPr>
            <a:xfrm>
              <a:off x="2198356" y="1580152"/>
              <a:ext cx="3304255" cy="550247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patterns classification and analysis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459745" y="2029469"/>
              <a:ext cx="815570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200" dirty="0">
                  <a:hlinkClick r:id="rId6"/>
                </a:rPr>
                <a:t>https://iarjset.com/wp-content/uploads/2014/08/IARJSET1-s-hassan-SOFTWARE-PATTERNS-vs-QUALITY-ATTRIBUTES.pdf</a:t>
              </a:r>
              <a:endParaRPr lang="pt-P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141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247265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ZZ. empty</a:t>
            </a:r>
          </a:p>
        </p:txBody>
      </p:sp>
      <p:sp>
        <p:nvSpPr>
          <p:cNvPr id="20" name="Seta para a Direita 19"/>
          <p:cNvSpPr/>
          <p:nvPr/>
        </p:nvSpPr>
        <p:spPr>
          <a:xfrm>
            <a:off x="1703805" y="1112309"/>
            <a:ext cx="1143662" cy="55024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aggregate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703805" y="1861491"/>
            <a:ext cx="4769978" cy="27744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o Explicativo em Elipse 21"/>
          <p:cNvSpPr/>
          <p:nvPr/>
        </p:nvSpPr>
        <p:spPr>
          <a:xfrm>
            <a:off x="2156035" y="2865536"/>
            <a:ext cx="2976528" cy="605909"/>
          </a:xfrm>
          <a:prstGeom prst="wedgeEllipseCallout">
            <a:avLst>
              <a:gd name="adj1" fmla="val -48557"/>
              <a:gd name="adj2" fmla="val 3341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PH" sz="1400" dirty="0" err="1"/>
              <a:t>initializeNuklear</a:t>
            </a:r>
            <a:r>
              <a:rPr lang="en-PH" sz="1400" dirty="0"/>
              <a:t> depends on </a:t>
            </a:r>
          </a:p>
          <a:p>
            <a:pPr algn="ctr"/>
            <a:r>
              <a:rPr lang="en-PH" sz="1400" dirty="0" err="1"/>
              <a:t>nuclear.nk_user_font.with</a:t>
            </a:r>
            <a:endParaRPr lang="en-PH" sz="1400" dirty="0"/>
          </a:p>
        </p:txBody>
      </p:sp>
      <p:cxnSp>
        <p:nvCxnSpPr>
          <p:cNvPr id="26" name="Conector Angulado 25"/>
          <p:cNvCxnSpPr/>
          <p:nvPr/>
        </p:nvCxnSpPr>
        <p:spPr>
          <a:xfrm>
            <a:off x="6463557" y="2773474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hlinkClick r:id="rId3" action="ppaction://program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62" y="543350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34" y="1018238"/>
            <a:ext cx="480503" cy="479695"/>
          </a:xfrm>
          <a:prstGeom prst="rect">
            <a:avLst/>
          </a:prstGeom>
        </p:spPr>
      </p:pic>
      <p:sp>
        <p:nvSpPr>
          <p:cNvPr id="14" name="Retângulo Arredondado 13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31712" y="3589905"/>
            <a:ext cx="1096177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containers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tângulo Arredondado 15"/>
          <p:cNvSpPr/>
          <p:nvPr/>
        </p:nvSpPr>
        <p:spPr>
          <a:xfrm rot="5400000">
            <a:off x="943138" y="2682174"/>
            <a:ext cx="1235750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17" name="CaixaDeTexto 16">
            <a:hlinkClick r:id="rId6" action="ppaction://program"/>
          </p:cNvPr>
          <p:cNvSpPr txBox="1"/>
          <p:nvPr/>
        </p:nvSpPr>
        <p:spPr>
          <a:xfrm>
            <a:off x="742473" y="5796803"/>
            <a:ext cx="8439746" cy="215444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it-IT" sz="14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D:\bibliography\A1_calibre\design\Paulo Gandra\A1A3 Design Patterns (12)\A1A3 Design Patterns - Paulo Gandra.pdf</a:t>
            </a:r>
            <a:endParaRPr lang="en-US" sz="1400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4192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28885</TotalTime>
  <Words>119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1. quality</vt:lpstr>
      <vt:lpstr>ZZ. empty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1988</cp:revision>
  <dcterms:created xsi:type="dcterms:W3CDTF">2019-03-25T09:18:39Z</dcterms:created>
  <dcterms:modified xsi:type="dcterms:W3CDTF">2022-06-01T14:15:01Z</dcterms:modified>
</cp:coreProperties>
</file>