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9" r:id="rId3"/>
    <p:sldId id="414" r:id="rId4"/>
    <p:sldId id="436" r:id="rId5"/>
    <p:sldId id="437" r:id="rId6"/>
    <p:sldId id="438" r:id="rId7"/>
    <p:sldId id="439" r:id="rId8"/>
    <p:sldId id="441" r:id="rId9"/>
    <p:sldId id="442" r:id="rId10"/>
    <p:sldId id="440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8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A436E-9032-48FC-B719-E9B78B0E2ED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6968D-CCB8-4B40-B2EB-0AC679459A0E}">
      <dgm:prSet phldrT="[Text]" custT="1"/>
      <dgm:spPr>
        <a:solidFill>
          <a:schemeClr val="bg2"/>
        </a:solidFill>
      </dgm:spPr>
      <dgm:t>
        <a:bodyPr/>
        <a:lstStyle/>
        <a:p>
          <a:r>
            <a:rPr lang="pt-PT" sz="1200" dirty="0">
              <a:hlinkClick xmlns:r="http://schemas.openxmlformats.org/officeDocument/2006/relationships" r:id="rId1" action="ppaction://hlinksldjump"/>
            </a:rPr>
            <a:t>NPN</a:t>
          </a:r>
          <a:endParaRPr lang="en-US" sz="1200" dirty="0"/>
        </a:p>
      </dgm:t>
    </dgm:pt>
    <dgm:pt modelId="{63E605DC-44CA-4873-8414-066EE494128A}" type="parTrans" cxnId="{317C68B7-1D3F-4A8C-B28C-12F3289E4B3E}">
      <dgm:prSet/>
      <dgm:spPr/>
      <dgm:t>
        <a:bodyPr/>
        <a:lstStyle/>
        <a:p>
          <a:endParaRPr lang="en-US"/>
        </a:p>
      </dgm:t>
    </dgm:pt>
    <dgm:pt modelId="{82AD7876-D4EB-4628-9E6A-16CB7D8C6871}" type="sibTrans" cxnId="{317C68B7-1D3F-4A8C-B28C-12F3289E4B3E}">
      <dgm:prSet/>
      <dgm:spPr/>
      <dgm:t>
        <a:bodyPr/>
        <a:lstStyle/>
        <a:p>
          <a:endParaRPr lang="en-US"/>
        </a:p>
      </dgm:t>
    </dgm:pt>
    <dgm:pt modelId="{77672AD7-948D-4B84-B5F5-F4179DB1DA2E}">
      <dgm:prSet phldrT="[Text]" custT="1"/>
      <dgm:spPr/>
      <dgm:t>
        <a:bodyPr/>
        <a:lstStyle/>
        <a:p>
          <a:r>
            <a:rPr lang="en-US" sz="1200" noProof="0" dirty="0"/>
            <a:t>Install version 20</a:t>
          </a:r>
        </a:p>
      </dgm:t>
    </dgm:pt>
    <dgm:pt modelId="{ED82D01A-F44F-4618-B087-F1A5F15DBCE3}" type="parTrans" cxnId="{F1CCBF25-DABF-4800-AA6F-B74E2FD63ED4}">
      <dgm:prSet/>
      <dgm:spPr/>
      <dgm:t>
        <a:bodyPr/>
        <a:lstStyle/>
        <a:p>
          <a:endParaRPr lang="en-US"/>
        </a:p>
      </dgm:t>
    </dgm:pt>
    <dgm:pt modelId="{2DFD1068-28B0-4DDC-9BB4-C3FD64E6C621}" type="sibTrans" cxnId="{F1CCBF25-DABF-4800-AA6F-B74E2FD63ED4}">
      <dgm:prSet/>
      <dgm:spPr/>
      <dgm:t>
        <a:bodyPr/>
        <a:lstStyle/>
        <a:p>
          <a:endParaRPr lang="en-US"/>
        </a:p>
      </dgm:t>
    </dgm:pt>
    <dgm:pt modelId="{28CB6990-ED4A-4DF7-88AD-E8901D3DA85B}">
      <dgm:prSet phldrT="[Text]" custT="1"/>
      <dgm:spPr/>
      <dgm:t>
        <a:bodyPr/>
        <a:lstStyle/>
        <a:p>
          <a:r>
            <a:rPr lang="en-US" sz="1200" noProof="0" dirty="0"/>
            <a:t>Setup JFROG token</a:t>
          </a:r>
        </a:p>
      </dgm:t>
    </dgm:pt>
    <dgm:pt modelId="{9BB6E402-7E4B-4AD5-BCAF-D33F87503A40}" type="parTrans" cxnId="{513E130D-5823-49D2-9372-9DBA5CFD7C30}">
      <dgm:prSet/>
      <dgm:spPr/>
      <dgm:t>
        <a:bodyPr/>
        <a:lstStyle/>
        <a:p>
          <a:endParaRPr lang="en-US"/>
        </a:p>
      </dgm:t>
    </dgm:pt>
    <dgm:pt modelId="{B6B875E7-60BF-429C-91A7-21389956799E}" type="sibTrans" cxnId="{513E130D-5823-49D2-9372-9DBA5CFD7C30}">
      <dgm:prSet/>
      <dgm:spPr/>
      <dgm:t>
        <a:bodyPr/>
        <a:lstStyle/>
        <a:p>
          <a:endParaRPr lang="en-US"/>
        </a:p>
      </dgm:t>
    </dgm:pt>
    <dgm:pt modelId="{3176469E-DFB8-4B89-BC66-BB231982FE33}">
      <dgm:prSet phldrT="[Text]" custT="1"/>
      <dgm:spPr/>
      <dgm:t>
        <a:bodyPr/>
        <a:lstStyle/>
        <a:p>
          <a:r>
            <a:rPr lang="en-US" sz="1200" noProof="0" dirty="0"/>
            <a:t>Run script</a:t>
          </a:r>
        </a:p>
      </dgm:t>
    </dgm:pt>
    <dgm:pt modelId="{E0A73611-C2F2-4BDA-87BD-5C85F64D3EE5}" type="parTrans" cxnId="{F41FE0E5-CBCA-4A9E-ADBF-365C489368F8}">
      <dgm:prSet/>
      <dgm:spPr/>
      <dgm:t>
        <a:bodyPr/>
        <a:lstStyle/>
        <a:p>
          <a:endParaRPr lang="en-US"/>
        </a:p>
      </dgm:t>
    </dgm:pt>
    <dgm:pt modelId="{34E96CD2-67EA-420E-86A6-946C1E3BD6A6}" type="sibTrans" cxnId="{F41FE0E5-CBCA-4A9E-ADBF-365C489368F8}">
      <dgm:prSet/>
      <dgm:spPr/>
      <dgm:t>
        <a:bodyPr/>
        <a:lstStyle/>
        <a:p>
          <a:endParaRPr lang="en-US"/>
        </a:p>
      </dgm:t>
    </dgm:pt>
    <dgm:pt modelId="{A178487A-427C-48F9-96E6-33F7DFFBDD94}">
      <dgm:prSet phldrT="[Text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pt-PT" sz="1200" dirty="0">
              <a:hlinkClick xmlns:r="http://schemas.openxmlformats.org/officeDocument/2006/relationships" r:id="rId2" action="ppaction://hlinksldjump"/>
            </a:rPr>
            <a:t>ENV</a:t>
          </a:r>
          <a:endParaRPr lang="en-US" sz="1200" dirty="0"/>
        </a:p>
      </dgm:t>
    </dgm:pt>
    <dgm:pt modelId="{9B27DE4C-6A27-48A0-8D31-ECA258CB4905}" type="parTrans" cxnId="{BA4FAFD3-6DC2-440E-9A8D-9EB09563BD9C}">
      <dgm:prSet/>
      <dgm:spPr/>
      <dgm:t>
        <a:bodyPr/>
        <a:lstStyle/>
        <a:p>
          <a:endParaRPr lang="en-US"/>
        </a:p>
      </dgm:t>
    </dgm:pt>
    <dgm:pt modelId="{38E8E182-5C42-49EE-A230-3F91C2FC20AB}" type="sibTrans" cxnId="{BA4FAFD3-6DC2-440E-9A8D-9EB09563BD9C}">
      <dgm:prSet/>
      <dgm:spPr/>
      <dgm:t>
        <a:bodyPr/>
        <a:lstStyle/>
        <a:p>
          <a:endParaRPr lang="en-US"/>
        </a:p>
      </dgm:t>
    </dgm:pt>
    <dgm:pt modelId="{B2B7B7C0-146B-4D80-B632-BC1C8507DC90}">
      <dgm:prSet phldrT="[Text]" custT="1"/>
      <dgm:spPr/>
      <dgm:t>
        <a:bodyPr/>
        <a:lstStyle/>
        <a:p>
          <a:r>
            <a:rPr lang="en-US" sz="1200" noProof="0" dirty="0"/>
            <a:t>Setup env for DEV</a:t>
          </a:r>
        </a:p>
      </dgm:t>
    </dgm:pt>
    <dgm:pt modelId="{5783703C-4FC2-4AD6-AB60-0E89E2E1DDF6}" type="parTrans" cxnId="{5441259B-74AF-4790-BD31-BFC90BE03103}">
      <dgm:prSet/>
      <dgm:spPr/>
      <dgm:t>
        <a:bodyPr/>
        <a:lstStyle/>
        <a:p>
          <a:endParaRPr lang="en-US"/>
        </a:p>
      </dgm:t>
    </dgm:pt>
    <dgm:pt modelId="{8E23DD0B-6BE0-4AC1-9D64-59D58B39FC1B}" type="sibTrans" cxnId="{5441259B-74AF-4790-BD31-BFC90BE03103}">
      <dgm:prSet/>
      <dgm:spPr/>
      <dgm:t>
        <a:bodyPr/>
        <a:lstStyle/>
        <a:p>
          <a:endParaRPr lang="en-US"/>
        </a:p>
      </dgm:t>
    </dgm:pt>
    <dgm:pt modelId="{12100332-340E-4D7D-BB18-BACBCA13C4B1}">
      <dgm:prSet phldrT="[Text]" custT="1"/>
      <dgm:spPr>
        <a:solidFill>
          <a:schemeClr val="bg1"/>
        </a:solidFill>
      </dgm:spPr>
      <dgm:t>
        <a:bodyPr/>
        <a:lstStyle/>
        <a:p>
          <a:r>
            <a:rPr lang="pt-PT" sz="1200" dirty="0">
              <a:hlinkClick xmlns:r="http://schemas.openxmlformats.org/officeDocument/2006/relationships" r:id="rId3" action="ppaction://hlinksldjump"/>
            </a:rPr>
            <a:t>JFROG</a:t>
          </a:r>
          <a:endParaRPr lang="en-US" sz="1200" dirty="0"/>
        </a:p>
      </dgm:t>
    </dgm:pt>
    <dgm:pt modelId="{4E105522-59DD-4B5B-AF80-E572FBDCDCBB}" type="sibTrans" cxnId="{E31CBA53-0073-4B43-A736-1EBD70245F49}">
      <dgm:prSet/>
      <dgm:spPr/>
      <dgm:t>
        <a:bodyPr/>
        <a:lstStyle/>
        <a:p>
          <a:endParaRPr lang="en-US"/>
        </a:p>
      </dgm:t>
    </dgm:pt>
    <dgm:pt modelId="{BEB236B9-3EB0-49A4-B4BE-D254D51AE658}" type="parTrans" cxnId="{E31CBA53-0073-4B43-A736-1EBD70245F49}">
      <dgm:prSet/>
      <dgm:spPr/>
      <dgm:t>
        <a:bodyPr/>
        <a:lstStyle/>
        <a:p>
          <a:endParaRPr lang="en-US"/>
        </a:p>
      </dgm:t>
    </dgm:pt>
    <dgm:pt modelId="{3227DB7D-063D-41E8-B38B-39B3BF3E67BE}">
      <dgm:prSet phldrT="[Text]" custT="1"/>
      <dgm:spPr/>
      <dgm:t>
        <a:bodyPr/>
        <a:lstStyle/>
        <a:p>
          <a:r>
            <a:rPr lang="en-US" sz="1200" noProof="0" dirty="0"/>
            <a:t>Update env</a:t>
          </a:r>
        </a:p>
      </dgm:t>
    </dgm:pt>
    <dgm:pt modelId="{D0102977-EAEE-4A79-8DA7-F9776B1530B8}" type="parTrans" cxnId="{23E9E94D-E4FD-46F0-AB3D-7234D7F18048}">
      <dgm:prSet/>
      <dgm:spPr/>
      <dgm:t>
        <a:bodyPr/>
        <a:lstStyle/>
        <a:p>
          <a:endParaRPr lang="en-US"/>
        </a:p>
      </dgm:t>
    </dgm:pt>
    <dgm:pt modelId="{85FB263C-4748-4522-973E-1777592C7F30}" type="sibTrans" cxnId="{23E9E94D-E4FD-46F0-AB3D-7234D7F18048}">
      <dgm:prSet/>
      <dgm:spPr/>
      <dgm:t>
        <a:bodyPr/>
        <a:lstStyle/>
        <a:p>
          <a:endParaRPr lang="en-US"/>
        </a:p>
      </dgm:t>
    </dgm:pt>
    <dgm:pt modelId="{7E859239-0991-4360-80C9-FC2FD9A27DC6}">
      <dgm:prSet phldrT="[Text]" custT="1"/>
      <dgm:spPr/>
      <dgm:t>
        <a:bodyPr/>
        <a:lstStyle/>
        <a:p>
          <a:r>
            <a:rPr lang="en-US" sz="1200" noProof="0" dirty="0"/>
            <a:t>Login in NPM in browser</a:t>
          </a:r>
        </a:p>
      </dgm:t>
    </dgm:pt>
    <dgm:pt modelId="{EA3BE5D8-B84A-4629-8DC1-70CC3401EE06}" type="parTrans" cxnId="{AA71BE6C-0A52-459B-A1BC-5E4CBC14D5D1}">
      <dgm:prSet/>
      <dgm:spPr/>
      <dgm:t>
        <a:bodyPr/>
        <a:lstStyle/>
        <a:p>
          <a:endParaRPr lang="en-US"/>
        </a:p>
      </dgm:t>
    </dgm:pt>
    <dgm:pt modelId="{5D7CD1DF-7FB9-4DC1-91DA-340AB734FA5E}" type="sibTrans" cxnId="{AA71BE6C-0A52-459B-A1BC-5E4CBC14D5D1}">
      <dgm:prSet/>
      <dgm:spPr/>
      <dgm:t>
        <a:bodyPr/>
        <a:lstStyle/>
        <a:p>
          <a:endParaRPr lang="en-US"/>
        </a:p>
      </dgm:t>
    </dgm:pt>
    <dgm:pt modelId="{04677305-6810-47E1-8A85-C162F0C666E0}" type="pres">
      <dgm:prSet presAssocID="{3BBA436E-9032-48FC-B719-E9B78B0E2EDD}" presName="linearFlow" presStyleCnt="0">
        <dgm:presLayoutVars>
          <dgm:dir/>
          <dgm:animLvl val="lvl"/>
          <dgm:resizeHandles val="exact"/>
        </dgm:presLayoutVars>
      </dgm:prSet>
      <dgm:spPr/>
    </dgm:pt>
    <dgm:pt modelId="{BC6A5350-6157-4F45-A436-81A564FEA5B5}" type="pres">
      <dgm:prSet presAssocID="{EA06968D-CCB8-4B40-B2EB-0AC679459A0E}" presName="composite" presStyleCnt="0"/>
      <dgm:spPr/>
    </dgm:pt>
    <dgm:pt modelId="{4A07E95E-3640-4AC4-B063-617C4EECC5A9}" type="pres">
      <dgm:prSet presAssocID="{EA06968D-CCB8-4B40-B2EB-0AC679459A0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0CC9674-F1F1-4FDB-9378-3FB9EA8F1177}" type="pres">
      <dgm:prSet presAssocID="{EA06968D-CCB8-4B40-B2EB-0AC679459A0E}" presName="descendantText" presStyleLbl="alignAcc1" presStyleIdx="0" presStyleCnt="3">
        <dgm:presLayoutVars>
          <dgm:bulletEnabled val="1"/>
        </dgm:presLayoutVars>
      </dgm:prSet>
      <dgm:spPr/>
    </dgm:pt>
    <dgm:pt modelId="{CBBD388E-83A3-40A9-A083-142799628C2E}" type="pres">
      <dgm:prSet presAssocID="{82AD7876-D4EB-4628-9E6A-16CB7D8C6871}" presName="sp" presStyleCnt="0"/>
      <dgm:spPr/>
    </dgm:pt>
    <dgm:pt modelId="{B177916D-010B-4470-8671-F8A84403C913}" type="pres">
      <dgm:prSet presAssocID="{12100332-340E-4D7D-BB18-BACBCA13C4B1}" presName="composite" presStyleCnt="0"/>
      <dgm:spPr/>
    </dgm:pt>
    <dgm:pt modelId="{8BCE60ED-F0D8-4B88-9728-A24DFE796104}" type="pres">
      <dgm:prSet presAssocID="{12100332-340E-4D7D-BB18-BACBCA13C4B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A4AFE57-AF41-4C2C-A070-24501388AE0A}" type="pres">
      <dgm:prSet presAssocID="{12100332-340E-4D7D-BB18-BACBCA13C4B1}" presName="descendantText" presStyleLbl="alignAcc1" presStyleIdx="1" presStyleCnt="3">
        <dgm:presLayoutVars>
          <dgm:bulletEnabled val="1"/>
        </dgm:presLayoutVars>
      </dgm:prSet>
      <dgm:spPr/>
    </dgm:pt>
    <dgm:pt modelId="{26455E17-D06A-4869-BA55-6E8BAD8CE41D}" type="pres">
      <dgm:prSet presAssocID="{4E105522-59DD-4B5B-AF80-E572FBDCDCBB}" presName="sp" presStyleCnt="0"/>
      <dgm:spPr/>
    </dgm:pt>
    <dgm:pt modelId="{CF940811-9695-43F2-971B-C698D9DA92C9}" type="pres">
      <dgm:prSet presAssocID="{A178487A-427C-48F9-96E6-33F7DFFBDD94}" presName="composite" presStyleCnt="0"/>
      <dgm:spPr/>
    </dgm:pt>
    <dgm:pt modelId="{5C58B05E-669A-43CB-9E55-47F45FC2F1FC}" type="pres">
      <dgm:prSet presAssocID="{A178487A-427C-48F9-96E6-33F7DFFBDD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D8C4D92-E3FB-4CAF-912E-7E0FA3332BED}" type="pres">
      <dgm:prSet presAssocID="{A178487A-427C-48F9-96E6-33F7DFFBDD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36F6606-3C52-468B-99BB-2CBC5F0E70C0}" type="presOf" srcId="{7E859239-0991-4360-80C9-FC2FD9A27DC6}" destId="{1A4AFE57-AF41-4C2C-A070-24501388AE0A}" srcOrd="0" destOrd="3" presId="urn:microsoft.com/office/officeart/2005/8/layout/chevron2"/>
    <dgm:cxn modelId="{0F3EDF07-9FE8-4201-85A5-BA4C782CEEF3}" type="presOf" srcId="{A178487A-427C-48F9-96E6-33F7DFFBDD94}" destId="{5C58B05E-669A-43CB-9E55-47F45FC2F1FC}" srcOrd="0" destOrd="0" presId="urn:microsoft.com/office/officeart/2005/8/layout/chevron2"/>
    <dgm:cxn modelId="{513E130D-5823-49D2-9372-9DBA5CFD7C30}" srcId="{12100332-340E-4D7D-BB18-BACBCA13C4B1}" destId="{28CB6990-ED4A-4DF7-88AD-E8901D3DA85B}" srcOrd="0" destOrd="0" parTransId="{9BB6E402-7E4B-4AD5-BCAF-D33F87503A40}" sibTransId="{B6B875E7-60BF-429C-91A7-21389956799E}"/>
    <dgm:cxn modelId="{5A12EC15-9C21-4087-9098-CAD0EB6FECFC}" type="presOf" srcId="{3227DB7D-063D-41E8-B38B-39B3BF3E67BE}" destId="{1A4AFE57-AF41-4C2C-A070-24501388AE0A}" srcOrd="0" destOrd="1" presId="urn:microsoft.com/office/officeart/2005/8/layout/chevron2"/>
    <dgm:cxn modelId="{4D6D9224-8D65-43C1-90A2-CA84D5B4A87D}" type="presOf" srcId="{28CB6990-ED4A-4DF7-88AD-E8901D3DA85B}" destId="{1A4AFE57-AF41-4C2C-A070-24501388AE0A}" srcOrd="0" destOrd="0" presId="urn:microsoft.com/office/officeart/2005/8/layout/chevron2"/>
    <dgm:cxn modelId="{F1CCBF25-DABF-4800-AA6F-B74E2FD63ED4}" srcId="{EA06968D-CCB8-4B40-B2EB-0AC679459A0E}" destId="{77672AD7-948D-4B84-B5F5-F4179DB1DA2E}" srcOrd="0" destOrd="0" parTransId="{ED82D01A-F44F-4618-B087-F1A5F15DBCE3}" sibTransId="{2DFD1068-28B0-4DDC-9BB4-C3FD64E6C621}"/>
    <dgm:cxn modelId="{08ACA134-238C-4C68-B808-71A5A3FF2870}" type="presOf" srcId="{B2B7B7C0-146B-4D80-B632-BC1C8507DC90}" destId="{4D8C4D92-E3FB-4CAF-912E-7E0FA3332BED}" srcOrd="0" destOrd="0" presId="urn:microsoft.com/office/officeart/2005/8/layout/chevron2"/>
    <dgm:cxn modelId="{AA71BE6C-0A52-459B-A1BC-5E4CBC14D5D1}" srcId="{12100332-340E-4D7D-BB18-BACBCA13C4B1}" destId="{7E859239-0991-4360-80C9-FC2FD9A27DC6}" srcOrd="3" destOrd="0" parTransId="{EA3BE5D8-B84A-4629-8DC1-70CC3401EE06}" sibTransId="{5D7CD1DF-7FB9-4DC1-91DA-340AB734FA5E}"/>
    <dgm:cxn modelId="{23E9E94D-E4FD-46F0-AB3D-7234D7F18048}" srcId="{12100332-340E-4D7D-BB18-BACBCA13C4B1}" destId="{3227DB7D-063D-41E8-B38B-39B3BF3E67BE}" srcOrd="1" destOrd="0" parTransId="{D0102977-EAEE-4A79-8DA7-F9776B1530B8}" sibTransId="{85FB263C-4748-4522-973E-1777592C7F30}"/>
    <dgm:cxn modelId="{E31CBA53-0073-4B43-A736-1EBD70245F49}" srcId="{3BBA436E-9032-48FC-B719-E9B78B0E2EDD}" destId="{12100332-340E-4D7D-BB18-BACBCA13C4B1}" srcOrd="1" destOrd="0" parTransId="{BEB236B9-3EB0-49A4-B4BE-D254D51AE658}" sibTransId="{4E105522-59DD-4B5B-AF80-E572FBDCDCBB}"/>
    <dgm:cxn modelId="{3C2AD07A-A552-4ABC-8AA0-05BC04E3F5B0}" type="presOf" srcId="{EA06968D-CCB8-4B40-B2EB-0AC679459A0E}" destId="{4A07E95E-3640-4AC4-B063-617C4EECC5A9}" srcOrd="0" destOrd="0" presId="urn:microsoft.com/office/officeart/2005/8/layout/chevron2"/>
    <dgm:cxn modelId="{5441259B-74AF-4790-BD31-BFC90BE03103}" srcId="{A178487A-427C-48F9-96E6-33F7DFFBDD94}" destId="{B2B7B7C0-146B-4D80-B632-BC1C8507DC90}" srcOrd="0" destOrd="0" parTransId="{5783703C-4FC2-4AD6-AB60-0E89E2E1DDF6}" sibTransId="{8E23DD0B-6BE0-4AC1-9D64-59D58B39FC1B}"/>
    <dgm:cxn modelId="{2F2D6FB0-3082-4242-83D0-8F952C509867}" type="presOf" srcId="{12100332-340E-4D7D-BB18-BACBCA13C4B1}" destId="{8BCE60ED-F0D8-4B88-9728-A24DFE796104}" srcOrd="0" destOrd="0" presId="urn:microsoft.com/office/officeart/2005/8/layout/chevron2"/>
    <dgm:cxn modelId="{317C68B7-1D3F-4A8C-B28C-12F3289E4B3E}" srcId="{3BBA436E-9032-48FC-B719-E9B78B0E2EDD}" destId="{EA06968D-CCB8-4B40-B2EB-0AC679459A0E}" srcOrd="0" destOrd="0" parTransId="{63E605DC-44CA-4873-8414-066EE494128A}" sibTransId="{82AD7876-D4EB-4628-9E6A-16CB7D8C6871}"/>
    <dgm:cxn modelId="{9D11E5C3-711A-423E-AB3C-9C8EF500BB7A}" type="presOf" srcId="{3176469E-DFB8-4B89-BC66-BB231982FE33}" destId="{1A4AFE57-AF41-4C2C-A070-24501388AE0A}" srcOrd="0" destOrd="2" presId="urn:microsoft.com/office/officeart/2005/8/layout/chevron2"/>
    <dgm:cxn modelId="{BA4FAFD3-6DC2-440E-9A8D-9EB09563BD9C}" srcId="{3BBA436E-9032-48FC-B719-E9B78B0E2EDD}" destId="{A178487A-427C-48F9-96E6-33F7DFFBDD94}" srcOrd="2" destOrd="0" parTransId="{9B27DE4C-6A27-48A0-8D31-ECA258CB4905}" sibTransId="{38E8E182-5C42-49EE-A230-3F91C2FC20AB}"/>
    <dgm:cxn modelId="{F41FE0E5-CBCA-4A9E-ADBF-365C489368F8}" srcId="{12100332-340E-4D7D-BB18-BACBCA13C4B1}" destId="{3176469E-DFB8-4B89-BC66-BB231982FE33}" srcOrd="2" destOrd="0" parTransId="{E0A73611-C2F2-4BDA-87BD-5C85F64D3EE5}" sibTransId="{34E96CD2-67EA-420E-86A6-946C1E3BD6A6}"/>
    <dgm:cxn modelId="{30361BEA-59FA-488D-814D-09B0C7C81CEB}" type="presOf" srcId="{77672AD7-948D-4B84-B5F5-F4179DB1DA2E}" destId="{E0CC9674-F1F1-4FDB-9378-3FB9EA8F1177}" srcOrd="0" destOrd="0" presId="urn:microsoft.com/office/officeart/2005/8/layout/chevron2"/>
    <dgm:cxn modelId="{0DB5E1F0-1461-4C9D-AE38-26AC7C2DB74C}" type="presOf" srcId="{3BBA436E-9032-48FC-B719-E9B78B0E2EDD}" destId="{04677305-6810-47E1-8A85-C162F0C666E0}" srcOrd="0" destOrd="0" presId="urn:microsoft.com/office/officeart/2005/8/layout/chevron2"/>
    <dgm:cxn modelId="{6C0A8C60-E1BD-4138-8F5E-E945C4C89A27}" type="presParOf" srcId="{04677305-6810-47E1-8A85-C162F0C666E0}" destId="{BC6A5350-6157-4F45-A436-81A564FEA5B5}" srcOrd="0" destOrd="0" presId="urn:microsoft.com/office/officeart/2005/8/layout/chevron2"/>
    <dgm:cxn modelId="{CDC1C26F-722D-43E6-9CBF-40785B55CBA8}" type="presParOf" srcId="{BC6A5350-6157-4F45-A436-81A564FEA5B5}" destId="{4A07E95E-3640-4AC4-B063-617C4EECC5A9}" srcOrd="0" destOrd="0" presId="urn:microsoft.com/office/officeart/2005/8/layout/chevron2"/>
    <dgm:cxn modelId="{7C1BE256-24D5-448D-AC54-761CA8F07A49}" type="presParOf" srcId="{BC6A5350-6157-4F45-A436-81A564FEA5B5}" destId="{E0CC9674-F1F1-4FDB-9378-3FB9EA8F1177}" srcOrd="1" destOrd="0" presId="urn:microsoft.com/office/officeart/2005/8/layout/chevron2"/>
    <dgm:cxn modelId="{1C038941-B852-40FB-9499-72C2001E8FD9}" type="presParOf" srcId="{04677305-6810-47E1-8A85-C162F0C666E0}" destId="{CBBD388E-83A3-40A9-A083-142799628C2E}" srcOrd="1" destOrd="0" presId="urn:microsoft.com/office/officeart/2005/8/layout/chevron2"/>
    <dgm:cxn modelId="{65E690BB-02D3-41D8-BC72-9927761797FA}" type="presParOf" srcId="{04677305-6810-47E1-8A85-C162F0C666E0}" destId="{B177916D-010B-4470-8671-F8A84403C913}" srcOrd="2" destOrd="0" presId="urn:microsoft.com/office/officeart/2005/8/layout/chevron2"/>
    <dgm:cxn modelId="{58606DE5-AB45-432D-BBEC-5897A3424427}" type="presParOf" srcId="{B177916D-010B-4470-8671-F8A84403C913}" destId="{8BCE60ED-F0D8-4B88-9728-A24DFE796104}" srcOrd="0" destOrd="0" presId="urn:microsoft.com/office/officeart/2005/8/layout/chevron2"/>
    <dgm:cxn modelId="{41003202-E858-488D-95C7-C80321D28AD6}" type="presParOf" srcId="{B177916D-010B-4470-8671-F8A84403C913}" destId="{1A4AFE57-AF41-4C2C-A070-24501388AE0A}" srcOrd="1" destOrd="0" presId="urn:microsoft.com/office/officeart/2005/8/layout/chevron2"/>
    <dgm:cxn modelId="{76D31262-3DF6-4A8A-A737-B4BC890BBE53}" type="presParOf" srcId="{04677305-6810-47E1-8A85-C162F0C666E0}" destId="{26455E17-D06A-4869-BA55-6E8BAD8CE41D}" srcOrd="3" destOrd="0" presId="urn:microsoft.com/office/officeart/2005/8/layout/chevron2"/>
    <dgm:cxn modelId="{E2E6E17D-2AC6-4D45-9591-68F26C429702}" type="presParOf" srcId="{04677305-6810-47E1-8A85-C162F0C666E0}" destId="{CF940811-9695-43F2-971B-C698D9DA92C9}" srcOrd="4" destOrd="0" presId="urn:microsoft.com/office/officeart/2005/8/layout/chevron2"/>
    <dgm:cxn modelId="{322818F9-D369-48B3-AEC1-27B2AB41E267}" type="presParOf" srcId="{CF940811-9695-43F2-971B-C698D9DA92C9}" destId="{5C58B05E-669A-43CB-9E55-47F45FC2F1FC}" srcOrd="0" destOrd="0" presId="urn:microsoft.com/office/officeart/2005/8/layout/chevron2"/>
    <dgm:cxn modelId="{FD8DB2DB-1D27-4B58-B7B3-20C0267DF08A}" type="presParOf" srcId="{CF940811-9695-43F2-971B-C698D9DA92C9}" destId="{4D8C4D92-E3FB-4CAF-912E-7E0FA3332BE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7E95E-3640-4AC4-B063-617C4EECC5A9}">
      <dsp:nvSpPr>
        <dsp:cNvPr id="0" name=""/>
        <dsp:cNvSpPr/>
      </dsp:nvSpPr>
      <dsp:spPr>
        <a:xfrm rot="5400000">
          <a:off x="-174826" y="177508"/>
          <a:ext cx="1165510" cy="815857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hlinkClick xmlns:r="http://schemas.openxmlformats.org/officeDocument/2006/relationships" r:id=""/>
            </a:rPr>
            <a:t>NPN</a:t>
          </a:r>
          <a:endParaRPr lang="en-US" sz="1200" kern="1200" dirty="0"/>
        </a:p>
      </dsp:txBody>
      <dsp:txXfrm rot="-5400000">
        <a:off x="1" y="410611"/>
        <a:ext cx="815857" cy="349653"/>
      </dsp:txXfrm>
    </dsp:sp>
    <dsp:sp modelId="{E0CC9674-F1F1-4FDB-9378-3FB9EA8F1177}">
      <dsp:nvSpPr>
        <dsp:cNvPr id="0" name=""/>
        <dsp:cNvSpPr/>
      </dsp:nvSpPr>
      <dsp:spPr>
        <a:xfrm rot="5400000">
          <a:off x="2590224" y="-1771685"/>
          <a:ext cx="757581" cy="4306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Install version 20</a:t>
          </a:r>
        </a:p>
      </dsp:txBody>
      <dsp:txXfrm rot="-5400000">
        <a:off x="815857" y="39664"/>
        <a:ext cx="4269334" cy="683617"/>
      </dsp:txXfrm>
    </dsp:sp>
    <dsp:sp modelId="{8BCE60ED-F0D8-4B88-9728-A24DFE796104}">
      <dsp:nvSpPr>
        <dsp:cNvPr id="0" name=""/>
        <dsp:cNvSpPr/>
      </dsp:nvSpPr>
      <dsp:spPr>
        <a:xfrm rot="5400000">
          <a:off x="-174826" y="1141551"/>
          <a:ext cx="1165510" cy="81585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hlinkClick xmlns:r="http://schemas.openxmlformats.org/officeDocument/2006/relationships" r:id=""/>
            </a:rPr>
            <a:t>JFROG</a:t>
          </a:r>
          <a:endParaRPr lang="en-US" sz="1200" kern="1200" dirty="0"/>
        </a:p>
      </dsp:txBody>
      <dsp:txXfrm rot="-5400000">
        <a:off x="1" y="1374654"/>
        <a:ext cx="815857" cy="349653"/>
      </dsp:txXfrm>
    </dsp:sp>
    <dsp:sp modelId="{1A4AFE57-AF41-4C2C-A070-24501388AE0A}">
      <dsp:nvSpPr>
        <dsp:cNvPr id="0" name=""/>
        <dsp:cNvSpPr/>
      </dsp:nvSpPr>
      <dsp:spPr>
        <a:xfrm rot="5400000">
          <a:off x="2590224" y="-807642"/>
          <a:ext cx="757581" cy="4306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Setup JFROG token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Update env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Run script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Login in NPM in browser</a:t>
          </a:r>
        </a:p>
      </dsp:txBody>
      <dsp:txXfrm rot="-5400000">
        <a:off x="815857" y="1003707"/>
        <a:ext cx="4269334" cy="683617"/>
      </dsp:txXfrm>
    </dsp:sp>
    <dsp:sp modelId="{5C58B05E-669A-43CB-9E55-47F45FC2F1FC}">
      <dsp:nvSpPr>
        <dsp:cNvPr id="0" name=""/>
        <dsp:cNvSpPr/>
      </dsp:nvSpPr>
      <dsp:spPr>
        <a:xfrm rot="5400000">
          <a:off x="-174826" y="2105593"/>
          <a:ext cx="1165510" cy="815857"/>
        </a:xfrm>
        <a:prstGeom prst="chevron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hlinkClick xmlns:r="http://schemas.openxmlformats.org/officeDocument/2006/relationships" r:id=""/>
            </a:rPr>
            <a:t>ENV</a:t>
          </a:r>
          <a:endParaRPr lang="en-US" sz="1200" kern="1200" dirty="0"/>
        </a:p>
      </dsp:txBody>
      <dsp:txXfrm rot="-5400000">
        <a:off x="1" y="2338696"/>
        <a:ext cx="815857" cy="349653"/>
      </dsp:txXfrm>
    </dsp:sp>
    <dsp:sp modelId="{4D8C4D92-E3FB-4CAF-912E-7E0FA3332BED}">
      <dsp:nvSpPr>
        <dsp:cNvPr id="0" name=""/>
        <dsp:cNvSpPr/>
      </dsp:nvSpPr>
      <dsp:spPr>
        <a:xfrm rot="5400000">
          <a:off x="2590224" y="156399"/>
          <a:ext cx="757581" cy="43063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noProof="0" dirty="0"/>
            <a:t>Setup env for DEV</a:t>
          </a:r>
        </a:p>
      </dsp:txBody>
      <dsp:txXfrm rot="-5400000">
        <a:off x="815857" y="1967748"/>
        <a:ext cx="4269334" cy="683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.png"/><Relationship Id="rId18" Type="http://schemas.openxmlformats.org/officeDocument/2006/relationships/image" Target="../media/image28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7.png"/><Relationship Id="rId2" Type="http://schemas.openxmlformats.org/officeDocument/2006/relationships/image" Target="../media/image2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5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assistant/endpoints.pptx" TargetMode="External"/><Relationship Id="rId3" Type="http://schemas.openxmlformats.org/officeDocument/2006/relationships/hyperlink" Target="assistant/code.pptx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hyperlink" Target="assistant/onboarding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assistant/access_token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authjs.dev/guides/configuring-oauth-providers" TargetMode="External"/><Relationship Id="rId2" Type="http://schemas.openxmlformats.org/officeDocument/2006/relationships/hyperlink" Target="https://authjs.dev/getting-started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uthjs.dev/getting-started/authentication/oauth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authjs.dev/concepts/oau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next_js/next_js.pptx#-1,4,3. debu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egid.jfrog.io/ui/packages" TargetMode="External"/><Relationship Id="rId7" Type="http://schemas.openxmlformats.org/officeDocument/2006/relationships/image" Target="../media/image13.png"/><Relationship Id="rId12" Type="http://schemas.openxmlformats.org/officeDocument/2006/relationships/slide" Target="slide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683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assistant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C5B33-D417-3BBE-E5B5-A4952AA4F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DF46A-3579-E948-7AB8-76A8B1A4716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20771-2D42-B257-61A8-5D20EDE7E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AAB80-CCEB-94B0-6788-8D1A871B9968}"/>
              </a:ext>
            </a:extLst>
          </p:cNvPr>
          <p:cNvGrpSpPr/>
          <p:nvPr/>
        </p:nvGrpSpPr>
        <p:grpSpPr>
          <a:xfrm>
            <a:off x="190442" y="664904"/>
            <a:ext cx="985010" cy="283293"/>
            <a:chOff x="5611636" y="5954426"/>
            <a:chExt cx="985011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415E9C3-13FD-61E9-D480-334ADFB2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9E65E46-95F4-43F4-77BD-180EDED5ECBF}"/>
                </a:ext>
              </a:extLst>
            </p:cNvPr>
            <p:cNvSpPr/>
            <p:nvPr/>
          </p:nvSpPr>
          <p:spPr>
            <a:xfrm>
              <a:off x="6107411" y="5954426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A8CE0C-21AC-1498-03A2-FFBC5CA32666}"/>
              </a:ext>
            </a:extLst>
          </p:cNvPr>
          <p:cNvGrpSpPr/>
          <p:nvPr/>
        </p:nvGrpSpPr>
        <p:grpSpPr>
          <a:xfrm>
            <a:off x="236653" y="293470"/>
            <a:ext cx="899132" cy="286297"/>
            <a:chOff x="2738297" y="4386269"/>
            <a:chExt cx="899132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F6DB62-DC14-D57F-77B8-20EC3EFD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D93C1CAA-3E69-E30A-6E02-B99DA8787574}"/>
                </a:ext>
              </a:extLst>
            </p:cNvPr>
            <p:cNvSpPr/>
            <p:nvPr/>
          </p:nvSpPr>
          <p:spPr>
            <a:xfrm>
              <a:off x="2928581" y="4395567"/>
              <a:ext cx="7088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problem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61EB42A-C341-D815-B41E-93AEFA2B9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91" y="1027040"/>
            <a:ext cx="3234572" cy="16108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3492E3-055D-3D27-B3D0-8861EBE8D8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729" r="12745" b="5080"/>
          <a:stretch/>
        </p:blipFill>
        <p:spPr>
          <a:xfrm>
            <a:off x="930834" y="3218846"/>
            <a:ext cx="2278275" cy="16179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85A6-C8EB-E31B-B80C-BCC9449F3953}"/>
              </a:ext>
            </a:extLst>
          </p:cNvPr>
          <p:cNvGrpSpPr/>
          <p:nvPr/>
        </p:nvGrpSpPr>
        <p:grpSpPr>
          <a:xfrm>
            <a:off x="150776" y="2816172"/>
            <a:ext cx="1307216" cy="283293"/>
            <a:chOff x="5611636" y="5954426"/>
            <a:chExt cx="1307217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D616AF18-A795-4FEB-5751-4C3AC2AB9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851A98B9-2664-F4BC-14B0-55D6AED8AEF3}"/>
                </a:ext>
              </a:extLst>
            </p:cNvPr>
            <p:cNvSpPr/>
            <p:nvPr/>
          </p:nvSpPr>
          <p:spPr>
            <a:xfrm>
              <a:off x="6107411" y="5954426"/>
              <a:ext cx="8114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endpoints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ED09DF-1402-9736-5FC4-99A63A27E2E5}"/>
              </a:ext>
            </a:extLst>
          </p:cNvPr>
          <p:cNvGrpSpPr/>
          <p:nvPr/>
        </p:nvGrpSpPr>
        <p:grpSpPr>
          <a:xfrm>
            <a:off x="214330" y="5009642"/>
            <a:ext cx="4942826" cy="283293"/>
            <a:chOff x="5611636" y="5954426"/>
            <a:chExt cx="4942830" cy="283293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24BD8445-6AAB-7795-EB2F-E57D75FC3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E0B86204-1031-8C3A-5350-921B768E4EDF}"/>
                </a:ext>
              </a:extLst>
            </p:cNvPr>
            <p:cNvSpPr/>
            <p:nvPr/>
          </p:nvSpPr>
          <p:spPr>
            <a:xfrm>
              <a:off x="6107411" y="5954426"/>
              <a:ext cx="4447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experiment: try to get access token directly without exchange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0D6B3025-389E-16B1-8104-A16B6D4B688B}"/>
              </a:ext>
            </a:extLst>
          </p:cNvPr>
          <p:cNvSpPr/>
          <p:nvPr/>
        </p:nvSpPr>
        <p:spPr>
          <a:xfrm>
            <a:off x="5184443" y="4836751"/>
            <a:ext cx="2220727" cy="442035"/>
          </a:xfrm>
          <a:prstGeom prst="wedgeRectCallout">
            <a:avLst>
              <a:gd name="adj1" fmla="val -56537"/>
              <a:gd name="adj2" fmla="val 3036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conclusive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decided to use exchange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5D5959-81D8-969A-F5D0-87B7CFC1A189}"/>
              </a:ext>
            </a:extLst>
          </p:cNvPr>
          <p:cNvGrpSpPr/>
          <p:nvPr/>
        </p:nvGrpSpPr>
        <p:grpSpPr>
          <a:xfrm>
            <a:off x="214329" y="5417714"/>
            <a:ext cx="3434399" cy="283293"/>
            <a:chOff x="5611636" y="5954426"/>
            <a:chExt cx="3434402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EB82560D-643D-C382-BE32-D8D6BC90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9C5C79B4-DAD8-86DA-D006-712A1A80FCF7}"/>
                </a:ext>
              </a:extLst>
            </p:cNvPr>
            <p:cNvSpPr/>
            <p:nvPr/>
          </p:nvSpPr>
          <p:spPr>
            <a:xfrm>
              <a:off x="6107411" y="5954426"/>
              <a:ext cx="2938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onboarding: pulse.assistant APP -&gt; DEV/STG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46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E5920-BAF4-B7EC-9FA0-D82353EDF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EDE66E-C69B-296D-D023-2EBB7FDDC0C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6CCFA-221D-C1C2-5B8E-5D0A87EEE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01D4CF-F947-D283-B817-A983D1BDC474}"/>
              </a:ext>
            </a:extLst>
          </p:cNvPr>
          <p:cNvGrpSpPr/>
          <p:nvPr/>
        </p:nvGrpSpPr>
        <p:grpSpPr>
          <a:xfrm>
            <a:off x="190444" y="203618"/>
            <a:ext cx="2011015" cy="289586"/>
            <a:chOff x="5881666" y="1590687"/>
            <a:chExt cx="201101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DFCD4C9-C17C-4A9A-AF23-BC3AE980D720}"/>
                </a:ext>
              </a:extLst>
            </p:cNvPr>
            <p:cNvSpPr/>
            <p:nvPr/>
          </p:nvSpPr>
          <p:spPr>
            <a:xfrm>
              <a:off x="6081095" y="1603274"/>
              <a:ext cx="18115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authjs.dev/getting-started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D4E619F-C303-05D9-4317-897B87DA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693E8-F374-1E91-CD66-251C834B92A4}"/>
              </a:ext>
            </a:extLst>
          </p:cNvPr>
          <p:cNvGrpSpPr/>
          <p:nvPr/>
        </p:nvGrpSpPr>
        <p:grpSpPr>
          <a:xfrm>
            <a:off x="190444" y="587172"/>
            <a:ext cx="2080072" cy="289586"/>
            <a:chOff x="5881666" y="1590687"/>
            <a:chExt cx="2080072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028E8B34-C365-97C7-6DF0-7E278B0CA9AA}"/>
                </a:ext>
              </a:extLst>
            </p:cNvPr>
            <p:cNvSpPr/>
            <p:nvPr/>
          </p:nvSpPr>
          <p:spPr>
            <a:xfrm>
              <a:off x="6081095" y="1603274"/>
              <a:ext cx="1880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authjs.dev/concepts/oauth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08D4D6C-583C-6928-2A7B-35EA1FC51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C17240F-F568-BD3C-BC55-92CA8595C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64" y="983313"/>
            <a:ext cx="1496404" cy="2118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B80248F-9959-925D-593B-FD9E3917566B}"/>
              </a:ext>
            </a:extLst>
          </p:cNvPr>
          <p:cNvGrpSpPr/>
          <p:nvPr/>
        </p:nvGrpSpPr>
        <p:grpSpPr>
          <a:xfrm>
            <a:off x="190444" y="3275207"/>
            <a:ext cx="3426594" cy="289586"/>
            <a:chOff x="5881666" y="1590687"/>
            <a:chExt cx="3426594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B9CEF432-2075-25EF-DF38-952CD279A051}"/>
                </a:ext>
              </a:extLst>
            </p:cNvPr>
            <p:cNvSpPr/>
            <p:nvPr/>
          </p:nvSpPr>
          <p:spPr>
            <a:xfrm>
              <a:off x="6081095" y="1603274"/>
              <a:ext cx="32271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authjs.dev/getting-started/authentication/oauth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8EC69366-333A-A1E8-3F05-F2E511558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53F97B-F1BC-7F23-1C62-ADB3DD606CCC}"/>
              </a:ext>
            </a:extLst>
          </p:cNvPr>
          <p:cNvGrpSpPr/>
          <p:nvPr/>
        </p:nvGrpSpPr>
        <p:grpSpPr>
          <a:xfrm>
            <a:off x="190444" y="3592068"/>
            <a:ext cx="3426594" cy="289586"/>
            <a:chOff x="5881666" y="1590687"/>
            <a:chExt cx="3426594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2A6EB236-0A27-83D2-3334-5BD40E6365AD}"/>
                </a:ext>
              </a:extLst>
            </p:cNvPr>
            <p:cNvSpPr/>
            <p:nvPr/>
          </p:nvSpPr>
          <p:spPr>
            <a:xfrm>
              <a:off x="6081095" y="1603274"/>
              <a:ext cx="32271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authjs.dev/guides/configuring-oauth-providers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1C5C45D7-1911-A298-7BB4-9269F3CC7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4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F39D43-DBDE-B80F-A494-37CD6ACF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5D2BCE-96CB-B9D2-64B3-1E9905B1BE2C}"/>
              </a:ext>
            </a:extLst>
          </p:cNvPr>
          <p:cNvSpPr/>
          <p:nvPr/>
        </p:nvSpPr>
        <p:spPr>
          <a:xfrm>
            <a:off x="732696" y="177717"/>
            <a:ext cx="251307" cy="1427849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33A01-658F-1A40-7278-FA5BE50BA64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4C08D-A30F-2A96-3EEF-94F127BBF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problem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764825-B764-282D-94A4-3B27FA1912D6}"/>
              </a:ext>
            </a:extLst>
          </p:cNvPr>
          <p:cNvSpPr/>
          <p:nvPr/>
        </p:nvSpPr>
        <p:spPr>
          <a:xfrm>
            <a:off x="219882" y="21503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9BF2E1D-8304-C540-0290-883875B1307C}"/>
              </a:ext>
            </a:extLst>
          </p:cNvPr>
          <p:cNvSpPr/>
          <p:nvPr/>
        </p:nvSpPr>
        <p:spPr>
          <a:xfrm>
            <a:off x="1674175" y="270632"/>
            <a:ext cx="1839212" cy="626701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assistant I need: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access token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refresh token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A06C502-B7CE-7816-AEF4-F3540AE6C53D}"/>
              </a:ext>
            </a:extLst>
          </p:cNvPr>
          <p:cNvSpPr/>
          <p:nvPr/>
        </p:nvSpPr>
        <p:spPr>
          <a:xfrm>
            <a:off x="1590818" y="1017049"/>
            <a:ext cx="1759062" cy="442035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connect to backend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use in cegid business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BC7A4229-544F-1CDE-C9A0-79F8FD8860CC}"/>
              </a:ext>
            </a:extLst>
          </p:cNvPr>
          <p:cNvSpPr/>
          <p:nvPr/>
        </p:nvSpPr>
        <p:spPr>
          <a:xfrm>
            <a:off x="935064" y="2706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FAD77AC-C05E-9911-D0EA-5DFD4AB0CDC4}"/>
              </a:ext>
            </a:extLst>
          </p:cNvPr>
          <p:cNvSpPr/>
          <p:nvPr/>
        </p:nvSpPr>
        <p:spPr>
          <a:xfrm>
            <a:off x="935063" y="1099568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C54423-C9FC-6AB9-0381-3F10D80D9CB0}"/>
              </a:ext>
            </a:extLst>
          </p:cNvPr>
          <p:cNvSpPr/>
          <p:nvPr/>
        </p:nvSpPr>
        <p:spPr>
          <a:xfrm>
            <a:off x="1330501" y="1878181"/>
            <a:ext cx="251307" cy="3751909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AF467127-D2E2-7506-3543-41687AE492C3}"/>
              </a:ext>
            </a:extLst>
          </p:cNvPr>
          <p:cNvSpPr/>
          <p:nvPr/>
        </p:nvSpPr>
        <p:spPr>
          <a:xfrm>
            <a:off x="244892" y="1878182"/>
            <a:ext cx="114948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approach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37EAACA-4326-8CFE-4909-BB6EA01B4110}"/>
              </a:ext>
            </a:extLst>
          </p:cNvPr>
          <p:cNvSpPr/>
          <p:nvPr/>
        </p:nvSpPr>
        <p:spPr>
          <a:xfrm>
            <a:off x="1527409" y="1948132"/>
            <a:ext cx="1090610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assistant</a:t>
            </a:r>
          </a:p>
        </p:txBody>
      </p:sp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967179B5-614B-248B-A0A3-F85A1FBBE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9645" y="1899115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49EDD057-BA76-A02A-E0D5-DA30DA42601B}"/>
              </a:ext>
            </a:extLst>
          </p:cNvPr>
          <p:cNvSpPr/>
          <p:nvPr/>
        </p:nvSpPr>
        <p:spPr>
          <a:xfrm>
            <a:off x="1527409" y="2319392"/>
            <a:ext cx="691462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debug</a:t>
            </a:r>
          </a:p>
        </p:txBody>
      </p:sp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EA6C6F7F-067E-7EBA-68BD-62E5442D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8781" y="2263766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CC428E6-5EEC-4B52-A0AE-4D722C5E1279}"/>
              </a:ext>
            </a:extLst>
          </p:cNvPr>
          <p:cNvGrpSpPr/>
          <p:nvPr/>
        </p:nvGrpSpPr>
        <p:grpSpPr>
          <a:xfrm>
            <a:off x="2777742" y="2319392"/>
            <a:ext cx="1230954" cy="286297"/>
            <a:chOff x="2738297" y="4386269"/>
            <a:chExt cx="1230954" cy="28629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F57D7A-4A00-466E-2558-86653AEB4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E6ADCBDC-34E2-5F5F-5A7C-DD349A1D2E42}"/>
                </a:ext>
              </a:extLst>
            </p:cNvPr>
            <p:cNvSpPr/>
            <p:nvPr/>
          </p:nvSpPr>
          <p:spPr>
            <a:xfrm>
              <a:off x="2928581" y="4395567"/>
              <a:ext cx="1040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4&amp;slidetitle=3. debug"/>
                </a:rPr>
                <a:t>next-js/debug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01D4165-88F7-0FB1-1B3E-A0A95ED19163}"/>
              </a:ext>
            </a:extLst>
          </p:cNvPr>
          <p:cNvSpPr/>
          <p:nvPr/>
        </p:nvSpPr>
        <p:spPr>
          <a:xfrm>
            <a:off x="1527409" y="2684026"/>
            <a:ext cx="1670898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understand auth code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2327529-22D8-2A69-6262-B28394F2546A}"/>
              </a:ext>
            </a:extLst>
          </p:cNvPr>
          <p:cNvSpPr/>
          <p:nvPr/>
        </p:nvSpPr>
        <p:spPr>
          <a:xfrm>
            <a:off x="1527409" y="3055286"/>
            <a:ext cx="1443271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understand library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570640-80D6-5A86-D85F-E7B5BF1AEE95}"/>
              </a:ext>
            </a:extLst>
          </p:cNvPr>
          <p:cNvGrpSpPr/>
          <p:nvPr/>
        </p:nvGrpSpPr>
        <p:grpSpPr>
          <a:xfrm>
            <a:off x="3290822" y="2669561"/>
            <a:ext cx="676314" cy="286297"/>
            <a:chOff x="2738297" y="4386269"/>
            <a:chExt cx="676314" cy="28629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800B5B2-614F-BF1A-9F8A-9FEA3A299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593496B7-8446-A195-A0F3-51988A5C3419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" action="ppaction://noaction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A750B7E3-423C-630E-2216-7550AA42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2021" y="2678859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4E085F13-A6E3-EF16-90A1-BA3C010F1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824" y="301696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99D0126A-24A1-0494-D244-DAB895EC3006}"/>
              </a:ext>
            </a:extLst>
          </p:cNvPr>
          <p:cNvSpPr/>
          <p:nvPr/>
        </p:nvSpPr>
        <p:spPr>
          <a:xfrm>
            <a:off x="1529890" y="4302739"/>
            <a:ext cx="1545863" cy="442035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add exchange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token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baseline="0" dirty="0">
                <a:solidFill>
                  <a:prstClr val="white"/>
                </a:solidFill>
                <a:latin typeface="Calibri Light" panose="020F0302020204030204"/>
              </a:rPr>
              <a:t>add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refresh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30BE2ECA-D890-F57E-B551-32CFFA347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110" y="4366652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8BCCB9E-FE6A-BF2D-CCC6-B2568DB8BD86}"/>
              </a:ext>
            </a:extLst>
          </p:cNvPr>
          <p:cNvSpPr/>
          <p:nvPr/>
        </p:nvSpPr>
        <p:spPr>
          <a:xfrm>
            <a:off x="1527409" y="3503499"/>
            <a:ext cx="2682392" cy="626701"/>
          </a:xfrm>
          <a:prstGeom prst="wedgeRectCallout">
            <a:avLst>
              <a:gd name="adj1" fmla="val -31243"/>
              <a:gd name="adj2" fmla="val 3036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try to get access token directly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conclusive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decided to use exchange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8312F572-C51C-2856-B70E-2BA3194FD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171" y="3597137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14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19FF29-A4FD-183A-043A-86E3522C7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E237A-CC39-80BA-8AC5-924D62DBF7A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74164-8D63-A296-4376-14A82760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0522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process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B9CDC26D-1235-0012-4D7D-0300AC8A4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94806"/>
              </p:ext>
            </p:extLst>
          </p:nvPr>
        </p:nvGraphicFramePr>
        <p:xfrm>
          <a:off x="2032000" y="719667"/>
          <a:ext cx="5122174" cy="309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2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C5596-7FE3-1428-36AE-4F4351A9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A4DE2C-1EAF-24B9-5F87-1BEF039699B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2687B-C918-42D8-059C-3A69A271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2006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NPM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A39A09-D10E-C8FB-950C-6791ED1458B6}"/>
              </a:ext>
            </a:extLst>
          </p:cNvPr>
          <p:cNvSpPr/>
          <p:nvPr/>
        </p:nvSpPr>
        <p:spPr>
          <a:xfrm>
            <a:off x="219882" y="21503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CC5CD96-917B-DB95-C050-E46C743B9B72}"/>
              </a:ext>
            </a:extLst>
          </p:cNvPr>
          <p:cNvSpPr/>
          <p:nvPr/>
        </p:nvSpPr>
        <p:spPr>
          <a:xfrm>
            <a:off x="715182" y="318961"/>
            <a:ext cx="1343885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 version 20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109C51-8E92-2FA7-A46A-715B38800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8"/>
          <a:stretch/>
        </p:blipFill>
        <p:spPr>
          <a:xfrm>
            <a:off x="715182" y="784185"/>
            <a:ext cx="3704827" cy="1008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80DE8CB-F317-26DC-1D15-2CE77AC676EB}"/>
              </a:ext>
            </a:extLst>
          </p:cNvPr>
          <p:cNvSpPr/>
          <p:nvPr/>
        </p:nvSpPr>
        <p:spPr>
          <a:xfrm>
            <a:off x="4622272" y="882501"/>
            <a:ext cx="1778298" cy="811367"/>
          </a:xfrm>
          <a:prstGeom prst="wedgeRectCallout">
            <a:avLst>
              <a:gd name="adj1" fmla="val -62318"/>
              <a:gd name="adj2" fmla="val -176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we 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version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run the script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setup NPM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5C3F37-F0BA-366C-6BB4-8D3BD79B6E22}"/>
              </a:ext>
            </a:extLst>
          </p:cNvPr>
          <p:cNvGrpSpPr/>
          <p:nvPr/>
        </p:nvGrpSpPr>
        <p:grpSpPr>
          <a:xfrm>
            <a:off x="243174" y="2101516"/>
            <a:ext cx="847836" cy="286297"/>
            <a:chOff x="2738297" y="4386269"/>
            <a:chExt cx="847836" cy="2862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6B6A426-4354-F198-35E5-32457DD93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A8D6DE25-B31A-49B2-765D-6E6EB6B1A3DB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6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4E112-E0EA-C741-90DD-4373EF4CF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F9EBDDA-3CC0-7109-6531-6EE4A123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66" y="4562478"/>
            <a:ext cx="7620000" cy="4696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81B3C7-1167-4D77-390D-7BD65D568CB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223DF-9EFF-A7C7-B424-2F3BD674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0996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JFROG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A449C1-0D93-2241-CF18-249A1A3DA9FB}"/>
              </a:ext>
            </a:extLst>
          </p:cNvPr>
          <p:cNvSpPr/>
          <p:nvPr/>
        </p:nvSpPr>
        <p:spPr>
          <a:xfrm>
            <a:off x="219882" y="21503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43E1E30-E7A8-CA85-C849-54302BB3780F}"/>
              </a:ext>
            </a:extLst>
          </p:cNvPr>
          <p:cNvSpPr/>
          <p:nvPr/>
        </p:nvSpPr>
        <p:spPr>
          <a:xfrm>
            <a:off x="715182" y="318961"/>
            <a:ext cx="1611586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libraries access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362BCA-43E2-5A72-8AFC-9045A7DC54CE}"/>
              </a:ext>
            </a:extLst>
          </p:cNvPr>
          <p:cNvGrpSpPr/>
          <p:nvPr/>
        </p:nvGrpSpPr>
        <p:grpSpPr>
          <a:xfrm>
            <a:off x="1745779" y="848596"/>
            <a:ext cx="786577" cy="289586"/>
            <a:chOff x="5881666" y="1590687"/>
            <a:chExt cx="786577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9FA3870-33EE-C011-9C2E-398ADECD8B9B}"/>
                </a:ext>
              </a:extLst>
            </p:cNvPr>
            <p:cNvSpPr/>
            <p:nvPr/>
          </p:nvSpPr>
          <p:spPr>
            <a:xfrm>
              <a:off x="6081095" y="1603274"/>
              <a:ext cx="5871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JFROG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4768FD-6D80-5C61-AB1E-CC8A2BA0C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1736768-1084-372D-7D35-852F050573E8}"/>
              </a:ext>
            </a:extLst>
          </p:cNvPr>
          <p:cNvSpPr/>
          <p:nvPr/>
        </p:nvSpPr>
        <p:spPr>
          <a:xfrm>
            <a:off x="493719" y="852978"/>
            <a:ext cx="1119465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go to the 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E31D1B-0342-F66B-F515-E6DA30E32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234" y="1298316"/>
            <a:ext cx="1381089" cy="11623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Retângulo 20">
            <a:extLst>
              <a:ext uri="{FF2B5EF4-FFF2-40B4-BE49-F238E27FC236}">
                <a16:creationId xmlns:a16="http://schemas.microsoft.com/office/drawing/2014/main" id="{4ACECFE5-7118-67B2-B519-B9BDB2AEDCE5}"/>
              </a:ext>
            </a:extLst>
          </p:cNvPr>
          <p:cNvSpPr/>
          <p:nvPr/>
        </p:nvSpPr>
        <p:spPr>
          <a:xfrm>
            <a:off x="1576899" y="1846790"/>
            <a:ext cx="595835" cy="1909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ADDBE9-3957-6B5B-1233-9F0AB949F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6047" y="2614273"/>
            <a:ext cx="1631562" cy="1021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FF2D868B-A845-6B6D-7CDE-1AD1EB1EAE6F}"/>
              </a:ext>
            </a:extLst>
          </p:cNvPr>
          <p:cNvSpPr/>
          <p:nvPr/>
        </p:nvSpPr>
        <p:spPr>
          <a:xfrm>
            <a:off x="2341774" y="3265835"/>
            <a:ext cx="595835" cy="1909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10AFDBB-6BD0-53FE-FB05-04ACAE48D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6047" y="3821343"/>
            <a:ext cx="1731047" cy="9327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Retângulo 20">
            <a:extLst>
              <a:ext uri="{FF2B5EF4-FFF2-40B4-BE49-F238E27FC236}">
                <a16:creationId xmlns:a16="http://schemas.microsoft.com/office/drawing/2014/main" id="{3BAA787C-120E-36CE-122D-3CEB5F315EA5}"/>
              </a:ext>
            </a:extLst>
          </p:cNvPr>
          <p:cNvSpPr/>
          <p:nvPr/>
        </p:nvSpPr>
        <p:spPr>
          <a:xfrm>
            <a:off x="1823910" y="4280091"/>
            <a:ext cx="1037384" cy="42165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30DF22-BC05-2B83-9DE8-B5DBF7C85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4750" y="5031186"/>
            <a:ext cx="1910533" cy="11336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7" name="Retângulo 20">
            <a:extLst>
              <a:ext uri="{FF2B5EF4-FFF2-40B4-BE49-F238E27FC236}">
                <a16:creationId xmlns:a16="http://schemas.microsoft.com/office/drawing/2014/main" id="{F68E3C4A-71BD-7512-2844-43AD175266F6}"/>
              </a:ext>
            </a:extLst>
          </p:cNvPr>
          <p:cNvSpPr/>
          <p:nvPr/>
        </p:nvSpPr>
        <p:spPr>
          <a:xfrm>
            <a:off x="1339357" y="5776621"/>
            <a:ext cx="1825925" cy="344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7150FC-0A6E-E586-A4DE-BA6763452FAA}"/>
              </a:ext>
            </a:extLst>
          </p:cNvPr>
          <p:cNvSpPr/>
          <p:nvPr/>
        </p:nvSpPr>
        <p:spPr>
          <a:xfrm>
            <a:off x="818563" y="1630369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E5231-5DE0-1DC1-1DC6-99B35CA64BB8}"/>
              </a:ext>
            </a:extLst>
          </p:cNvPr>
          <p:cNvSpPr/>
          <p:nvPr/>
        </p:nvSpPr>
        <p:spPr>
          <a:xfrm>
            <a:off x="859352" y="2771365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15B91D-88FA-714B-D13C-26D832683664}"/>
              </a:ext>
            </a:extLst>
          </p:cNvPr>
          <p:cNvSpPr/>
          <p:nvPr/>
        </p:nvSpPr>
        <p:spPr>
          <a:xfrm>
            <a:off x="859352" y="4041612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D30B73-961C-2BB7-11CD-59B69E4030E5}"/>
              </a:ext>
            </a:extLst>
          </p:cNvPr>
          <p:cNvSpPr/>
          <p:nvPr/>
        </p:nvSpPr>
        <p:spPr>
          <a:xfrm>
            <a:off x="859352" y="5311859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8B7CC13-BF2B-8092-7CF7-CBA714252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3034" y="1336030"/>
            <a:ext cx="3662755" cy="10232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77E1A42-A7B9-BC6D-F6A0-3032F3385BFB}"/>
              </a:ext>
            </a:extLst>
          </p:cNvPr>
          <p:cNvSpPr/>
          <p:nvPr/>
        </p:nvSpPr>
        <p:spPr>
          <a:xfrm>
            <a:off x="3732277" y="1675826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2.5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0ACF539B-E186-3161-CFCF-28EFF565030E}"/>
              </a:ext>
            </a:extLst>
          </p:cNvPr>
          <p:cNvSpPr/>
          <p:nvPr/>
        </p:nvSpPr>
        <p:spPr>
          <a:xfrm>
            <a:off x="8104197" y="1595707"/>
            <a:ext cx="1263735" cy="626701"/>
          </a:xfrm>
          <a:prstGeom prst="wedgeRectCallout">
            <a:avLst>
              <a:gd name="adj1" fmla="val -74844"/>
              <a:gd name="adj2" fmla="val -65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copy the token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.env file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E868804-0BC3-2E2E-2382-B8B37A1E90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3034" y="2614273"/>
            <a:ext cx="4188670" cy="10456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8" name="Retângulo 20">
            <a:extLst>
              <a:ext uri="{FF2B5EF4-FFF2-40B4-BE49-F238E27FC236}">
                <a16:creationId xmlns:a16="http://schemas.microsoft.com/office/drawing/2014/main" id="{FC63B9DA-3B21-AF09-1BF9-DB1CB3507DE8}"/>
              </a:ext>
            </a:extLst>
          </p:cNvPr>
          <p:cNvSpPr/>
          <p:nvPr/>
        </p:nvSpPr>
        <p:spPr>
          <a:xfrm>
            <a:off x="4637523" y="3319983"/>
            <a:ext cx="3218266" cy="2736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D87F35C4-DD57-58FA-85F2-933EC648ECAE}"/>
              </a:ext>
            </a:extLst>
          </p:cNvPr>
          <p:cNvSpPr/>
          <p:nvPr/>
        </p:nvSpPr>
        <p:spPr>
          <a:xfrm>
            <a:off x="8579288" y="3328101"/>
            <a:ext cx="1189997" cy="257369"/>
          </a:xfrm>
          <a:prstGeom prst="wedgeRectCallout">
            <a:avLst>
              <a:gd name="adj1" fmla="val -74844"/>
              <a:gd name="adj2" fmla="val -65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 this script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C0A90229-AFBC-6C51-BB94-30D274EF840A}"/>
              </a:ext>
            </a:extLst>
          </p:cNvPr>
          <p:cNvSpPr/>
          <p:nvPr/>
        </p:nvSpPr>
        <p:spPr>
          <a:xfrm>
            <a:off x="3269366" y="5719232"/>
            <a:ext cx="5510089" cy="257369"/>
          </a:xfrm>
          <a:prstGeom prst="wedgeRectCallout">
            <a:avLst>
              <a:gd name="adj1" fmla="val -51647"/>
              <a:gd name="adj2" fmla="val 371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cmVmdGtuOjAxOjE3NjU5NzI2Mjk6U093VnYzdmsyRFRZQk1hR2dpME1JT1ZFQXJl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F639E1-9737-6DEE-A0F0-F35EC491199B}"/>
              </a:ext>
            </a:extLst>
          </p:cNvPr>
          <p:cNvSpPr/>
          <p:nvPr/>
        </p:nvSpPr>
        <p:spPr>
          <a:xfrm>
            <a:off x="3688969" y="2858462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2.6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9D403AD-0315-6D73-850E-1EC360F392BB}"/>
              </a:ext>
            </a:extLst>
          </p:cNvPr>
          <p:cNvSpPr/>
          <p:nvPr/>
        </p:nvSpPr>
        <p:spPr>
          <a:xfrm>
            <a:off x="3872715" y="4149749"/>
            <a:ext cx="8228782" cy="257369"/>
          </a:xfrm>
          <a:prstGeom prst="wedgeRectCallout">
            <a:avLst>
              <a:gd name="adj1" fmla="val -28650"/>
              <a:gd name="adj2" fmla="val 304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npm login --registry=https://cegid.jfrog.io/artifactory/api/npm/dsy-npm-staging/ --auth-type=web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03CF30-35DD-9CC2-7DA7-B36A54D72414}"/>
              </a:ext>
            </a:extLst>
          </p:cNvPr>
          <p:cNvSpPr/>
          <p:nvPr/>
        </p:nvSpPr>
        <p:spPr>
          <a:xfrm>
            <a:off x="3351921" y="4087483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2.7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80F9FC82-6F74-86FE-5CB0-5585B812069C}"/>
              </a:ext>
            </a:extLst>
          </p:cNvPr>
          <p:cNvSpPr/>
          <p:nvPr/>
        </p:nvSpPr>
        <p:spPr>
          <a:xfrm>
            <a:off x="10364956" y="3552354"/>
            <a:ext cx="1422432" cy="442035"/>
          </a:xfrm>
          <a:prstGeom prst="wedgeRectCallout">
            <a:avLst>
              <a:gd name="adj1" fmla="val -30253"/>
              <a:gd name="adj2" fmla="val 891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NPM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browser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38FB4F-CAEE-ECDE-E321-2649B5F412C5}"/>
              </a:ext>
            </a:extLst>
          </p:cNvPr>
          <p:cNvGrpSpPr/>
          <p:nvPr/>
        </p:nvGrpSpPr>
        <p:grpSpPr>
          <a:xfrm>
            <a:off x="219882" y="6295809"/>
            <a:ext cx="847836" cy="286297"/>
            <a:chOff x="2738297" y="4386269"/>
            <a:chExt cx="847836" cy="28629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BF2DE1A-0D39-3BA7-5D82-CDD50F93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9" name="Retângulo 5">
              <a:extLst>
                <a:ext uri="{FF2B5EF4-FFF2-40B4-BE49-F238E27FC236}">
                  <a16:creationId xmlns:a16="http://schemas.microsoft.com/office/drawing/2014/main" id="{779D9B8D-B778-1866-D841-85428C13F5B0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41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4D5D6-5C93-987C-F38E-9019BFB2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C1398F-89B4-EB7E-3798-AC1711EE599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5577D-46C3-D423-BFBC-8B2A7115D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719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721C4D-FFB4-221F-5985-CE1946B6E86C}"/>
              </a:ext>
            </a:extLst>
          </p:cNvPr>
          <p:cNvSpPr/>
          <p:nvPr/>
        </p:nvSpPr>
        <p:spPr>
          <a:xfrm>
            <a:off x="219882" y="21503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3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EE4C44B-8A77-0B38-66AA-E4E447BA04CF}"/>
              </a:ext>
            </a:extLst>
          </p:cNvPr>
          <p:cNvSpPr/>
          <p:nvPr/>
        </p:nvSpPr>
        <p:spPr>
          <a:xfrm>
            <a:off x="715182" y="318961"/>
            <a:ext cx="1390372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app for dev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BF709-C6E2-0E66-934B-25B3329D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22" y="2185963"/>
            <a:ext cx="4237236" cy="41452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Retângulo 20">
            <a:extLst>
              <a:ext uri="{FF2B5EF4-FFF2-40B4-BE49-F238E27FC236}">
                <a16:creationId xmlns:a16="http://schemas.microsoft.com/office/drawing/2014/main" id="{2714929F-0DA3-2D68-BB72-DF548E869C66}"/>
              </a:ext>
            </a:extLst>
          </p:cNvPr>
          <p:cNvSpPr/>
          <p:nvPr/>
        </p:nvSpPr>
        <p:spPr>
          <a:xfrm>
            <a:off x="2950882" y="5674058"/>
            <a:ext cx="2143776" cy="3997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613F2C-6699-1C6B-448B-8B5FC4AB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10" y="784185"/>
            <a:ext cx="5654040" cy="15217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Retângulo 20">
            <a:extLst>
              <a:ext uri="{FF2B5EF4-FFF2-40B4-BE49-F238E27FC236}">
                <a16:creationId xmlns:a16="http://schemas.microsoft.com/office/drawing/2014/main" id="{32314861-8C29-1C7A-B182-6A31EC78F717}"/>
              </a:ext>
            </a:extLst>
          </p:cNvPr>
          <p:cNvSpPr/>
          <p:nvPr/>
        </p:nvSpPr>
        <p:spPr>
          <a:xfrm>
            <a:off x="2918153" y="2942071"/>
            <a:ext cx="1824318" cy="7608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145C8F-593C-BBC5-121A-44E2ED252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22" y="784185"/>
            <a:ext cx="3722218" cy="9279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9F3443-6F69-F29E-4184-83E5E59279FD}"/>
              </a:ext>
            </a:extLst>
          </p:cNvPr>
          <p:cNvGrpSpPr/>
          <p:nvPr/>
        </p:nvGrpSpPr>
        <p:grpSpPr>
          <a:xfrm>
            <a:off x="219882" y="6331243"/>
            <a:ext cx="847836" cy="286297"/>
            <a:chOff x="2738297" y="4386269"/>
            <a:chExt cx="847836" cy="2862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717642-4FBF-726D-0037-89A1CB0C1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8BF5FACB-823A-063B-871F-68F21A9269C0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44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12755-2B19-D3F3-F4F1-016A10FA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E94540-7F98-D670-8505-96166224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3" y="4787333"/>
            <a:ext cx="3677163" cy="175284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15CB33-EEDC-07E1-FAE3-1A7A667DE8F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032A7-0ED8-497D-E75A-2CF4C7B34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9121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RUN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CA8ED7F-052F-88E6-6D25-2B3B67E21D23}"/>
              </a:ext>
            </a:extLst>
          </p:cNvPr>
          <p:cNvSpPr/>
          <p:nvPr/>
        </p:nvSpPr>
        <p:spPr>
          <a:xfrm>
            <a:off x="787279" y="4192406"/>
            <a:ext cx="1089007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in debug</a:t>
            </a: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EEDD4175-1927-8E73-6FC8-9B4D6F662E86}"/>
              </a:ext>
            </a:extLst>
          </p:cNvPr>
          <p:cNvSpPr/>
          <p:nvPr/>
        </p:nvSpPr>
        <p:spPr>
          <a:xfrm>
            <a:off x="1256705" y="4953306"/>
            <a:ext cx="2898447" cy="8425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9B5738E-D5C7-F4A9-EFFC-D3393B605C3F}"/>
              </a:ext>
            </a:extLst>
          </p:cNvPr>
          <p:cNvSpPr/>
          <p:nvPr/>
        </p:nvSpPr>
        <p:spPr>
          <a:xfrm>
            <a:off x="4305316" y="5966110"/>
            <a:ext cx="1044123" cy="257369"/>
          </a:xfrm>
          <a:prstGeom prst="wedgeRectCallout">
            <a:avLst>
              <a:gd name="adj1" fmla="val -76291"/>
              <a:gd name="adj2" fmla="val 244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working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E1A21EE-3645-9993-05F3-930E8758C74B}"/>
              </a:ext>
            </a:extLst>
          </p:cNvPr>
          <p:cNvSpPr/>
          <p:nvPr/>
        </p:nvSpPr>
        <p:spPr>
          <a:xfrm>
            <a:off x="3870945" y="5895262"/>
            <a:ext cx="152127" cy="520334"/>
          </a:xfrm>
          <a:prstGeom prst="rightBrace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146475-D844-FEAA-D507-A01674973912}"/>
              </a:ext>
            </a:extLst>
          </p:cNvPr>
          <p:cNvSpPr/>
          <p:nvPr/>
        </p:nvSpPr>
        <p:spPr>
          <a:xfrm>
            <a:off x="173875" y="35018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C2B48D-0380-F797-A124-196B160351E6}"/>
              </a:ext>
            </a:extLst>
          </p:cNvPr>
          <p:cNvSpPr/>
          <p:nvPr/>
        </p:nvSpPr>
        <p:spPr>
          <a:xfrm>
            <a:off x="669175" y="454109"/>
            <a:ext cx="662608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cache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0D2260-C96B-B6BC-6FA6-7DEEB18B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7" y="896747"/>
            <a:ext cx="5840893" cy="9036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3B3D391-CA26-2A98-2FE9-B8A5EBC4E67C}"/>
              </a:ext>
            </a:extLst>
          </p:cNvPr>
          <p:cNvSpPr/>
          <p:nvPr/>
        </p:nvSpPr>
        <p:spPr>
          <a:xfrm>
            <a:off x="1426878" y="468918"/>
            <a:ext cx="2026764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npm cache clean --force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B4EDACB-FD2F-9F03-7F3C-4EA21365D630}"/>
              </a:ext>
            </a:extLst>
          </p:cNvPr>
          <p:cNvSpPr/>
          <p:nvPr/>
        </p:nvSpPr>
        <p:spPr>
          <a:xfrm>
            <a:off x="797715" y="2106043"/>
            <a:ext cx="497499" cy="257369"/>
          </a:xfrm>
          <a:prstGeom prst="wedgeRectCallout">
            <a:avLst>
              <a:gd name="adj1" fmla="val 16299"/>
              <a:gd name="adj2" fmla="val 14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npm 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9BB637-1D53-3227-206B-59973ECBF4A6}"/>
              </a:ext>
            </a:extLst>
          </p:cNvPr>
          <p:cNvSpPr/>
          <p:nvPr/>
        </p:nvSpPr>
        <p:spPr>
          <a:xfrm>
            <a:off x="247873" y="2022715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4</a:t>
            </a: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.1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5F912E-7A71-C697-4834-D0E3062C2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0" y="2070667"/>
            <a:ext cx="3476335" cy="19845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9825F4E-BB07-813F-D20C-629BEC43596C}"/>
              </a:ext>
            </a:extLst>
          </p:cNvPr>
          <p:cNvSpPr/>
          <p:nvPr/>
        </p:nvSpPr>
        <p:spPr>
          <a:xfrm>
            <a:off x="190444" y="4119554"/>
            <a:ext cx="520794" cy="407373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4</a:t>
            </a:r>
            <a:r>
              <a:rPr kumimoji="0" lang="pt-PT" sz="105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99019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88983</TotalTime>
  <Words>309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assistant</vt:lpstr>
      <vt:lpstr>1.1 index</vt:lpstr>
      <vt:lpstr>1.2 sources</vt:lpstr>
      <vt:lpstr>2. problem</vt:lpstr>
      <vt:lpstr>3. process</vt:lpstr>
      <vt:lpstr>3.1 NPM</vt:lpstr>
      <vt:lpstr>3.2 JFROG</vt:lpstr>
      <vt:lpstr>3.1 ENV</vt:lpstr>
      <vt:lpstr>3.2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1210</cp:revision>
  <dcterms:created xsi:type="dcterms:W3CDTF">2019-03-25T09:18:39Z</dcterms:created>
  <dcterms:modified xsi:type="dcterms:W3CDTF">2024-12-17T13:21:13Z</dcterms:modified>
</cp:coreProperties>
</file>