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413" r:id="rId4"/>
    <p:sldId id="422" r:id="rId5"/>
    <p:sldId id="423" r:id="rId6"/>
    <p:sldId id="427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ssista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features/oauth2.pptx#-1,7,4.1.1 detail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oauth/applications/232488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nextauthjs/next-auth/blob/v4/packages/next-auth/src/providers/gitlab.ts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uestions/69068495/how-to-get-the-provider-access-token-in-next-auth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ettings/applications/new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settings/applications/2776470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18" Type="http://schemas.openxmlformats.org/officeDocument/2006/relationships/image" Target="../media/image15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11569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access token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E8D16A-B5C4-8136-B619-0C75208E669A}"/>
              </a:ext>
            </a:extLst>
          </p:cNvPr>
          <p:cNvGrpSpPr/>
          <p:nvPr/>
        </p:nvGrpSpPr>
        <p:grpSpPr>
          <a:xfrm>
            <a:off x="10477801" y="110157"/>
            <a:ext cx="1597359" cy="283293"/>
            <a:chOff x="5611636" y="5954426"/>
            <a:chExt cx="1597360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A9B01F6-53F5-4C80-50AC-C7C0C1B8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E63BA2B9-D955-6C94-F470-86321093095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CF68F-9CFD-75C1-EBC0-EA1C07818FC1}"/>
              </a:ext>
            </a:extLst>
          </p:cNvPr>
          <p:cNvGrpSpPr/>
          <p:nvPr/>
        </p:nvGrpSpPr>
        <p:grpSpPr>
          <a:xfrm>
            <a:off x="10477800" y="406036"/>
            <a:ext cx="1228667" cy="283293"/>
            <a:chOff x="5611636" y="5954426"/>
            <a:chExt cx="1228668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B45568A-E872-87B0-8221-E37EA82C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84B0BF0C-3843-BAE7-AC05-50DC4E33EDD1}"/>
                </a:ext>
              </a:extLst>
            </p:cNvPr>
            <p:cNvSpPr/>
            <p:nvPr/>
          </p:nvSpPr>
          <p:spPr>
            <a:xfrm>
              <a:off x="6107411" y="5954426"/>
              <a:ext cx="7328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assistant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D8120D-DA04-31D8-1635-197CE8466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36152E-195A-C163-265E-532F266B6F38}"/>
              </a:ext>
            </a:extLst>
          </p:cNvPr>
          <p:cNvSpPr/>
          <p:nvPr/>
        </p:nvSpPr>
        <p:spPr>
          <a:xfrm>
            <a:off x="456782" y="493706"/>
            <a:ext cx="251307" cy="2279974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0F412-9D40-3998-6845-A69EF5ADA6E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DFFA1-BDC8-ACEE-F07C-5886FA78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5651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problem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9F1F107-798B-17CA-F118-90CE1C3AF153}"/>
              </a:ext>
            </a:extLst>
          </p:cNvPr>
          <p:cNvSpPr/>
          <p:nvPr/>
        </p:nvSpPr>
        <p:spPr>
          <a:xfrm>
            <a:off x="870581" y="672920"/>
            <a:ext cx="1425638" cy="257369"/>
          </a:xfrm>
          <a:prstGeom prst="wedgeRectCallout">
            <a:avLst>
              <a:gd name="adj1" fmla="val -60125"/>
              <a:gd name="adj2" fmla="val -1637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 only get ID token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430AA23-961D-B76A-129A-8560F527258C}"/>
              </a:ext>
            </a:extLst>
          </p:cNvPr>
          <p:cNvSpPr/>
          <p:nvPr/>
        </p:nvSpPr>
        <p:spPr>
          <a:xfrm>
            <a:off x="870581" y="1028746"/>
            <a:ext cx="2278435" cy="257369"/>
          </a:xfrm>
          <a:prstGeom prst="wedgeRectCallout">
            <a:avLst>
              <a:gd name="adj1" fmla="val -56744"/>
              <a:gd name="adj2" fmla="val -147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 to get authorization token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AA7C953-7CF2-8F75-9CED-C632C8957444}"/>
              </a:ext>
            </a:extLst>
          </p:cNvPr>
          <p:cNvSpPr/>
          <p:nvPr/>
        </p:nvSpPr>
        <p:spPr>
          <a:xfrm>
            <a:off x="870581" y="1384572"/>
            <a:ext cx="2817044" cy="257369"/>
          </a:xfrm>
          <a:prstGeom prst="wedgeRectCallout">
            <a:avLst>
              <a:gd name="adj1" fmla="val -54365"/>
              <a:gd name="adj2" fmla="val -2119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try with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gitlab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to see if I get access token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87A095D-C21A-DBCE-4B4C-AA0F5807919D}"/>
              </a:ext>
            </a:extLst>
          </p:cNvPr>
          <p:cNvSpPr/>
          <p:nvPr/>
        </p:nvSpPr>
        <p:spPr>
          <a:xfrm>
            <a:off x="506093" y="5253918"/>
            <a:ext cx="3414965" cy="257369"/>
          </a:xfrm>
          <a:prstGeom prst="wedgeRectCallout">
            <a:avLst>
              <a:gd name="adj1" fmla="val -24935"/>
              <a:gd name="adj2" fmla="val -6299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try in the C# app to see if I get authorization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token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1F8A6-9465-0E92-81A4-E00D3856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58" y="221679"/>
            <a:ext cx="3002941" cy="16443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4DDB1753-8CC6-F23B-8D1F-F4B7FEA061BF}"/>
              </a:ext>
            </a:extLst>
          </p:cNvPr>
          <p:cNvSpPr/>
          <p:nvPr/>
        </p:nvSpPr>
        <p:spPr>
          <a:xfrm>
            <a:off x="211884" y="297464"/>
            <a:ext cx="15101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experiment 1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0DBE42B4-4E5B-8A65-91B9-1629382559B3}"/>
              </a:ext>
            </a:extLst>
          </p:cNvPr>
          <p:cNvSpPr/>
          <p:nvPr/>
        </p:nvSpPr>
        <p:spPr>
          <a:xfrm>
            <a:off x="190444" y="4898092"/>
            <a:ext cx="15101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experiment 2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42C8E7C-3ED4-BD52-9C71-B496997D7A90}"/>
              </a:ext>
            </a:extLst>
          </p:cNvPr>
          <p:cNvSpPr/>
          <p:nvPr/>
        </p:nvSpPr>
        <p:spPr>
          <a:xfrm>
            <a:off x="506093" y="5571885"/>
            <a:ext cx="2831472" cy="811367"/>
          </a:xfrm>
          <a:prstGeom prst="wedgeRectCallout">
            <a:avLst>
              <a:gd name="adj1" fmla="val -24935"/>
              <a:gd name="adj2" fmla="val -6299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use the client ID of assistant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 need to setup secret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with secret it requires different response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conclusion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: needs changes to all 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5D9C63F0-625D-4F63-7A07-14B8B46228E5}"/>
              </a:ext>
            </a:extLst>
          </p:cNvPr>
          <p:cNvSpPr/>
          <p:nvPr/>
        </p:nvSpPr>
        <p:spPr>
          <a:xfrm>
            <a:off x="2848265" y="5666279"/>
            <a:ext cx="2594271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finished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055EB5B-FD02-1980-DEE9-02F4D2F4C876}"/>
              </a:ext>
            </a:extLst>
          </p:cNvPr>
          <p:cNvSpPr/>
          <p:nvPr/>
        </p:nvSpPr>
        <p:spPr>
          <a:xfrm>
            <a:off x="1331640" y="1745580"/>
            <a:ext cx="2005925" cy="257369"/>
          </a:xfrm>
          <a:prstGeom prst="wedgeRectCallout">
            <a:avLst>
              <a:gd name="adj1" fmla="val -23838"/>
              <a:gd name="adj2" fmla="val -8389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does not </a:t>
            </a:r>
            <a:r>
              <a: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appear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in browser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FC3947-7428-D72E-2783-B9770914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210" y="186590"/>
            <a:ext cx="4039189" cy="16758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0BFDBF4-77A2-CD8D-9A59-4296F4ABE92F}"/>
              </a:ext>
            </a:extLst>
          </p:cNvPr>
          <p:cNvSpPr/>
          <p:nvPr/>
        </p:nvSpPr>
        <p:spPr>
          <a:xfrm>
            <a:off x="4293440" y="1956844"/>
            <a:ext cx="4482565" cy="257369"/>
          </a:xfrm>
          <a:prstGeom prst="wedgeRectCallout">
            <a:avLst>
              <a:gd name="adj1" fmla="val -23838"/>
              <a:gd name="adj2" fmla="val -8389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find in lib source code if it ever requests other type of authorization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B7D1FCE-39BB-53F9-806F-8FA31C7520A5}"/>
              </a:ext>
            </a:extLst>
          </p:cNvPr>
          <p:cNvSpPr/>
          <p:nvPr/>
        </p:nvSpPr>
        <p:spPr>
          <a:xfrm>
            <a:off x="5698736" y="445778"/>
            <a:ext cx="1808756" cy="257369"/>
          </a:xfrm>
          <a:prstGeom prst="wedgeRectCallout">
            <a:avLst>
              <a:gd name="adj1" fmla="val -54719"/>
              <a:gd name="adj2" fmla="val 30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only response type code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C921BD6C-80AB-F66E-471F-7B65B5FBD566}"/>
              </a:ext>
            </a:extLst>
          </p:cNvPr>
          <p:cNvSpPr/>
          <p:nvPr/>
        </p:nvSpPr>
        <p:spPr>
          <a:xfrm>
            <a:off x="9123018" y="415551"/>
            <a:ext cx="2105311" cy="257369"/>
          </a:xfrm>
          <a:prstGeom prst="wedgeRectCallout">
            <a:avLst>
              <a:gd name="adj1" fmla="val -54719"/>
              <a:gd name="adj2" fmla="val 302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only grant type refresh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token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215FB-F8E7-9019-C269-2CE34F3D5299}"/>
              </a:ext>
            </a:extLst>
          </p:cNvPr>
          <p:cNvGrpSpPr/>
          <p:nvPr/>
        </p:nvGrpSpPr>
        <p:grpSpPr>
          <a:xfrm>
            <a:off x="8818801" y="1956844"/>
            <a:ext cx="2579079" cy="286297"/>
            <a:chOff x="2738297" y="4386269"/>
            <a:chExt cx="2579079" cy="28629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920A801-2476-B33D-BBFF-6EDC1A7A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F3784541-AA63-5279-BDFD-175A662762C2}"/>
                </a:ext>
              </a:extLst>
            </p:cNvPr>
            <p:cNvSpPr/>
            <p:nvPr/>
          </p:nvSpPr>
          <p:spPr>
            <a:xfrm>
              <a:off x="2928581" y="4395567"/>
              <a:ext cx="23887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pres?slideindex=7&amp;slidetitle=4.1.1 details"/>
                </a:rPr>
                <a:t>oauth2/authentication code/details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169F8A8-AF35-58A0-F994-D6F3944EDC5F}"/>
              </a:ext>
            </a:extLst>
          </p:cNvPr>
          <p:cNvSpPr/>
          <p:nvPr/>
        </p:nvSpPr>
        <p:spPr>
          <a:xfrm>
            <a:off x="794120" y="2169720"/>
            <a:ext cx="2863532" cy="257369"/>
          </a:xfrm>
          <a:prstGeom prst="wedgeRectCallout">
            <a:avLst>
              <a:gd name="adj1" fmla="val -54365"/>
              <a:gd name="adj2" fmla="val -2119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try with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git</a:t>
            </a: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hub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to see if I get access token</a:t>
            </a:r>
          </a:p>
        </p:txBody>
      </p: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768FF1EB-6FF0-5C9A-7F6C-F0AC9087B550}"/>
              </a:ext>
            </a:extLst>
          </p:cNvPr>
          <p:cNvSpPr/>
          <p:nvPr/>
        </p:nvSpPr>
        <p:spPr>
          <a:xfrm>
            <a:off x="1888456" y="2896294"/>
            <a:ext cx="4809976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conclusive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decided to implement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exchange token flow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7F2BA3-C570-A084-6D7F-3ECD6D3D4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E7CE88-AFBE-444A-EA37-71C5B6F4788F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90A19-57CF-33F3-FC88-D33C60DB2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328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GitLab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5C9AF-30E6-5409-16CE-BF035FC9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9" y="180000"/>
            <a:ext cx="7484840" cy="25061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F773861-1519-0373-F8D0-FB72659DD76C}"/>
              </a:ext>
            </a:extLst>
          </p:cNvPr>
          <p:cNvSpPr/>
          <p:nvPr/>
        </p:nvSpPr>
        <p:spPr>
          <a:xfrm>
            <a:off x="1559658" y="3797520"/>
            <a:ext cx="5009952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gloas-4854bccefff334439d2147da3dbf050cf7885057bca7b5e467d8f229836b6a3c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058696A-822C-E4A1-C7C7-EBB603D4FCEE}"/>
              </a:ext>
            </a:extLst>
          </p:cNvPr>
          <p:cNvSpPr/>
          <p:nvPr/>
        </p:nvSpPr>
        <p:spPr>
          <a:xfrm>
            <a:off x="1156184" y="3315704"/>
            <a:ext cx="4586759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6e2b489b135165b1e02a789efd048dbbaaf4d5a1a23296b49923dbb1ac690589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BD0988C9-2A12-3517-D80D-0FA6DA1D2DBA}"/>
              </a:ext>
            </a:extLst>
          </p:cNvPr>
          <p:cNvSpPr/>
          <p:nvPr/>
        </p:nvSpPr>
        <p:spPr>
          <a:xfrm>
            <a:off x="149372" y="3281500"/>
            <a:ext cx="10068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 id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173AFC8-0D50-323E-44E4-CE48BAE1E1D0}"/>
              </a:ext>
            </a:extLst>
          </p:cNvPr>
          <p:cNvSpPr/>
          <p:nvPr/>
        </p:nvSpPr>
        <p:spPr>
          <a:xfrm>
            <a:off x="190444" y="3797260"/>
            <a:ext cx="140596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secret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917189-1BFE-04C2-D467-3E2894FDAB8D}"/>
              </a:ext>
            </a:extLst>
          </p:cNvPr>
          <p:cNvGrpSpPr/>
          <p:nvPr/>
        </p:nvGrpSpPr>
        <p:grpSpPr>
          <a:xfrm>
            <a:off x="5902748" y="2770894"/>
            <a:ext cx="2161826" cy="289586"/>
            <a:chOff x="5881666" y="1590687"/>
            <a:chExt cx="216182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2C45C88D-C0AD-EAB7-A9A0-E9639342CA9C}"/>
                </a:ext>
              </a:extLst>
            </p:cNvPr>
            <p:cNvSpPr/>
            <p:nvPr/>
          </p:nvSpPr>
          <p:spPr>
            <a:xfrm>
              <a:off x="6081095" y="1603274"/>
              <a:ext cx="19623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gitlab oath2 app registration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8D307782-2A2F-0883-352F-9A72F26FA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375136-E3BE-06EA-8D6D-1416E0D26174}"/>
              </a:ext>
            </a:extLst>
          </p:cNvPr>
          <p:cNvGrpSpPr/>
          <p:nvPr/>
        </p:nvGrpSpPr>
        <p:grpSpPr>
          <a:xfrm>
            <a:off x="8558370" y="5564025"/>
            <a:ext cx="1860461" cy="289586"/>
            <a:chOff x="5881666" y="1590687"/>
            <a:chExt cx="1860461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0BBBAA1F-2B60-E090-9628-EFE9CFC74C0F}"/>
                </a:ext>
              </a:extLst>
            </p:cNvPr>
            <p:cNvSpPr/>
            <p:nvPr/>
          </p:nvSpPr>
          <p:spPr>
            <a:xfrm>
              <a:off x="6081095" y="1603274"/>
              <a:ext cx="16610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nextauthjs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Gtlab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 profile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23B3C6E1-4057-9305-C4A8-D8F05D72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46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11005-AC7D-870A-7F6F-B83BF9FB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A38D82-572D-9902-06E4-048FAC9B0EDA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CB3D2-76B0-AD0E-F37D-3DBC3583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1942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access token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8BEE6B-3C8E-CC59-6C62-EDF41B6A986B}"/>
              </a:ext>
            </a:extLst>
          </p:cNvPr>
          <p:cNvGrpSpPr/>
          <p:nvPr/>
        </p:nvGrpSpPr>
        <p:grpSpPr>
          <a:xfrm>
            <a:off x="2033945" y="4235589"/>
            <a:ext cx="3586895" cy="289586"/>
            <a:chOff x="5881666" y="1590687"/>
            <a:chExt cx="3586895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472A756F-8D14-E1AF-AAF4-5228A7D60BFF}"/>
                </a:ext>
              </a:extLst>
            </p:cNvPr>
            <p:cNvSpPr/>
            <p:nvPr/>
          </p:nvSpPr>
          <p:spPr>
            <a:xfrm>
              <a:off x="6081095" y="1603274"/>
              <a:ext cx="33874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how-to-get-the-provider-access-token-in-next-auth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99FAB09-4B36-8C0B-EB26-CB4B9CF30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80849E4-3682-70D6-2984-6E4F0C875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72" y="273078"/>
            <a:ext cx="4665175" cy="385621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8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64BF4-D06E-5B99-D281-0AD0F63A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E57BCE-8B3C-B2E1-0119-2AFB674D9A9A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C8BA4-0022-8212-9C88-0D617CFAC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7136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GitHub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A0C54BB-F32F-C98A-243F-4841488C084D}"/>
              </a:ext>
            </a:extLst>
          </p:cNvPr>
          <p:cNvSpPr/>
          <p:nvPr/>
        </p:nvSpPr>
        <p:spPr>
          <a:xfrm>
            <a:off x="1700250" y="5436110"/>
            <a:ext cx="2893988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83e72b06b8f6a491ce8ea5687a247201ad40e77b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EB678CE-6E73-E39F-76AA-CCE9DF989D4E}"/>
              </a:ext>
            </a:extLst>
          </p:cNvPr>
          <p:cNvSpPr/>
          <p:nvPr/>
        </p:nvSpPr>
        <p:spPr>
          <a:xfrm>
            <a:off x="1260030" y="4929351"/>
            <a:ext cx="1483346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Ov23liLPEWCEttaVpU2v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A9B05F45-87E8-0F9F-535C-15AEE98E83E2}"/>
              </a:ext>
            </a:extLst>
          </p:cNvPr>
          <p:cNvSpPr/>
          <p:nvPr/>
        </p:nvSpPr>
        <p:spPr>
          <a:xfrm>
            <a:off x="253218" y="4895147"/>
            <a:ext cx="10068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 id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F978DFC9-2836-12AC-BB59-20544EBC3F8A}"/>
              </a:ext>
            </a:extLst>
          </p:cNvPr>
          <p:cNvSpPr/>
          <p:nvPr/>
        </p:nvSpPr>
        <p:spPr>
          <a:xfrm>
            <a:off x="294290" y="5410907"/>
            <a:ext cx="140596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secret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8D2BA-BC7B-1B5B-DB26-7479F11BD0EC}"/>
              </a:ext>
            </a:extLst>
          </p:cNvPr>
          <p:cNvGrpSpPr/>
          <p:nvPr/>
        </p:nvGrpSpPr>
        <p:grpSpPr>
          <a:xfrm>
            <a:off x="2163162" y="3967063"/>
            <a:ext cx="1756265" cy="289586"/>
            <a:chOff x="5881666" y="1590687"/>
            <a:chExt cx="1756265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A99ED931-2EFC-1CB0-E55B-4253BFDC4928}"/>
                </a:ext>
              </a:extLst>
            </p:cNvPr>
            <p:cNvSpPr/>
            <p:nvPr/>
          </p:nvSpPr>
          <p:spPr>
            <a:xfrm>
              <a:off x="6081095" y="1603274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github oath2 app new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83EB8F98-A226-2648-3056-55C1314D4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2299FC5-86E1-04B9-2A7B-D48E94A8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36" y="230458"/>
            <a:ext cx="3521291" cy="36803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6D4E55B-3B1A-1C52-B0EC-29D38AD08D53}"/>
              </a:ext>
            </a:extLst>
          </p:cNvPr>
          <p:cNvGrpSpPr/>
          <p:nvPr/>
        </p:nvGrpSpPr>
        <p:grpSpPr>
          <a:xfrm>
            <a:off x="2163162" y="4234645"/>
            <a:ext cx="1756265" cy="289586"/>
            <a:chOff x="5881666" y="1590687"/>
            <a:chExt cx="1756265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813A170E-2777-D786-777E-4DE28CC2B885}"/>
                </a:ext>
              </a:extLst>
            </p:cNvPr>
            <p:cNvSpPr/>
            <p:nvPr/>
          </p:nvSpPr>
          <p:spPr>
            <a:xfrm>
              <a:off x="6081095" y="1603274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github oath2 app edit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03C9EC6-E313-BAC7-6DB0-79AFCE54E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08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88837</TotalTime>
  <Words>215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access token</vt:lpstr>
      <vt:lpstr>2. problem</vt:lpstr>
      <vt:lpstr>3. GitLab</vt:lpstr>
      <vt:lpstr>3.1 access token</vt:lpstr>
      <vt:lpstr>4. GitHub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1199</cp:revision>
  <dcterms:created xsi:type="dcterms:W3CDTF">2019-03-25T09:18:39Z</dcterms:created>
  <dcterms:modified xsi:type="dcterms:W3CDTF">2024-12-11T13:56:23Z</dcterms:modified>
</cp:coreProperties>
</file>