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9" r:id="rId3"/>
    <p:sldId id="415" r:id="rId4"/>
    <p:sldId id="411" r:id="rId5"/>
    <p:sldId id="430" r:id="rId6"/>
    <p:sldId id="412" r:id="rId7"/>
    <p:sldId id="432" r:id="rId8"/>
    <p:sldId id="431" r:id="rId9"/>
    <p:sldId id="417" r:id="rId10"/>
    <p:sldId id="416" r:id="rId11"/>
    <p:sldId id="418" r:id="rId12"/>
    <p:sldId id="419" r:id="rId13"/>
    <p:sldId id="420" r:id="rId14"/>
    <p:sldId id="377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11/12/2024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authenticati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assistant.pptx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next-auth.js.org/configuration/options#providers" TargetMode="External"/><Relationship Id="rId13" Type="http://schemas.openxmlformats.org/officeDocument/2006/relationships/hyperlink" Target="https://next-auth.js.org/configuration/options#callbacks" TargetMode="External"/><Relationship Id="rId18" Type="http://schemas.openxmlformats.org/officeDocument/2006/relationships/hyperlink" Target="https://next-auth.js.org/configuration/options#theme" TargetMode="External"/><Relationship Id="rId3" Type="http://schemas.openxmlformats.org/officeDocument/2006/relationships/image" Target="../media/image9.png"/><Relationship Id="rId21" Type="http://schemas.openxmlformats.org/officeDocument/2006/relationships/hyperlink" Target="https://next-auth.js.org/configuration/options#cookies" TargetMode="External"/><Relationship Id="rId7" Type="http://schemas.openxmlformats.org/officeDocument/2006/relationships/hyperlink" Target="https://next-auth.js.org/configuration/options#nextauth_url_internal" TargetMode="External"/><Relationship Id="rId12" Type="http://schemas.openxmlformats.org/officeDocument/2006/relationships/hyperlink" Target="https://next-auth.js.org/configuration/options#pages" TargetMode="External"/><Relationship Id="rId17" Type="http://schemas.openxmlformats.org/officeDocument/2006/relationships/hyperlink" Target="https://next-auth.js.org/configuration/options#logger" TargetMode="External"/><Relationship Id="rId2" Type="http://schemas.openxmlformats.org/officeDocument/2006/relationships/hyperlink" Target="https://next-auth.js.org/configuration/options#options" TargetMode="External"/><Relationship Id="rId16" Type="http://schemas.openxmlformats.org/officeDocument/2006/relationships/hyperlink" Target="https://next-auth.js.org/configuration/options#debug" TargetMode="External"/><Relationship Id="rId20" Type="http://schemas.openxmlformats.org/officeDocument/2006/relationships/hyperlink" Target="https://next-auth.js.org/configuration/options#usesecurecookie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next-auth.js.org/configuration/options#nextauth_secret" TargetMode="External"/><Relationship Id="rId11" Type="http://schemas.openxmlformats.org/officeDocument/2006/relationships/hyperlink" Target="https://next-auth.js.org/configuration/options#jwt" TargetMode="External"/><Relationship Id="rId24" Type="http://schemas.openxmlformats.org/officeDocument/2006/relationships/image" Target="../media/image12.png"/><Relationship Id="rId5" Type="http://schemas.openxmlformats.org/officeDocument/2006/relationships/hyperlink" Target="https://next-auth.js.org/configuration/options#nextauth_url" TargetMode="External"/><Relationship Id="rId15" Type="http://schemas.openxmlformats.org/officeDocument/2006/relationships/hyperlink" Target="https://next-auth.js.org/configuration/options#adapter" TargetMode="External"/><Relationship Id="rId23" Type="http://schemas.openxmlformats.org/officeDocument/2006/relationships/image" Target="../media/image13.png"/><Relationship Id="rId10" Type="http://schemas.openxmlformats.org/officeDocument/2006/relationships/hyperlink" Target="https://next-auth.js.org/configuration/options#session" TargetMode="External"/><Relationship Id="rId19" Type="http://schemas.openxmlformats.org/officeDocument/2006/relationships/hyperlink" Target="https://next-auth.js.org/configuration/options#advanced-options" TargetMode="External"/><Relationship Id="rId4" Type="http://schemas.openxmlformats.org/officeDocument/2006/relationships/hyperlink" Target="https://next-auth.js.org/configuration/options#environment-variables" TargetMode="External"/><Relationship Id="rId9" Type="http://schemas.openxmlformats.org/officeDocument/2006/relationships/hyperlink" Target="https://next-auth.js.org/configuration/options#secret" TargetMode="External"/><Relationship Id="rId14" Type="http://schemas.openxmlformats.org/officeDocument/2006/relationships/hyperlink" Target="https://next-auth.js.org/configuration/options#events" TargetMode="External"/><Relationship Id="rId22" Type="http://schemas.openxmlformats.org/officeDocument/2006/relationships/hyperlink" Target="https://next-auth.js.org/configuration/options#override-jwt-encode-and-decode-method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ext-auth.js.org/configuration/providers/oauth" TargetMode="External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hyperlink" Target="https://next-auth.js.org/configuration/providers/oauth#using-a-custom-provider" TargetMode="Externa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hyperlink" Target="https://next-auth.js.org/configuration/callbacks#redirect-callback" TargetMode="External"/><Relationship Id="rId2" Type="http://schemas.openxmlformats.org/officeDocument/2006/relationships/hyperlink" Target="https://next-auth.js.org/configuration/callbacks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hyperlink" Target="https://next-auth.js.org/configuration/callbacks#session-callback" TargetMode="External"/><Relationship Id="rId5" Type="http://schemas.openxmlformats.org/officeDocument/2006/relationships/hyperlink" Target="https://next-auth.js.org/configuration/callbacks#sign-in-callback" TargetMode="External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hyperlink" Target="https://next-auth.js.org/configuration/callbacks#jwt-callback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.png"/><Relationship Id="rId18" Type="http://schemas.openxmlformats.org/officeDocument/2006/relationships/image" Target="../media/image27.sv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4.png"/><Relationship Id="rId17" Type="http://schemas.openxmlformats.org/officeDocument/2006/relationships/image" Target="../media/image26.png"/><Relationship Id="rId2" Type="http://schemas.openxmlformats.org/officeDocument/2006/relationships/image" Target="../media/image22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25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24.svg"/><Relationship Id="rId14" Type="http://schemas.openxmlformats.org/officeDocument/2006/relationships/slide" Target="slide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../../../../repos/pulse-os.assistant" TargetMode="External"/><Relationship Id="rId3" Type="http://schemas.openxmlformats.org/officeDocument/2006/relationships/image" Target="../media/image3.png"/><Relationship Id="rId7" Type="http://schemas.openxmlformats.org/officeDocument/2006/relationships/hyperlink" Target="file:///C:\Windows\explorer.exe%20F:\ides\AZ_vStudio201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" Target="slide8.xml"/><Relationship Id="rId5" Type="http://schemas.openxmlformats.org/officeDocument/2006/relationships/slide" Target="slide5.xml"/><Relationship Id="rId4" Type="http://schemas.openxmlformats.org/officeDocument/2006/relationships/slide" Target="slide3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ignin.cegid.com/signin.cegid.com/v2.0/.well-known/openid-configuration?p=B2C_1A_SIGNINOIDC-V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hyperlink" Target="../../../../repos/pulse-os.assistant/auth.config.ts" TargetMode="External"/><Relationship Id="rId4" Type="http://schemas.openxmlformats.org/officeDocument/2006/relationships/hyperlink" Target="file:///C:\Windows\explorer.exe%20F:\ides\AZ_vStudio201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indows\explorer.exe%20F:\ides\AZ_vStudio2017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hyperlink" Target="../../../../repos/pulse-os.assistant/lib/auth.t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next-auth.js.org/configuration/initialization#route-handlers-app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next-auth.js.org/getting-started/example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../../next_js/next_js.pptx#-1,2,2. routing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63523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274BBD-84DB-B4DB-4316-4E3135E46710}"/>
              </a:ext>
            </a:extLst>
          </p:cNvPr>
          <p:cNvGrpSpPr/>
          <p:nvPr/>
        </p:nvGrpSpPr>
        <p:grpSpPr>
          <a:xfrm>
            <a:off x="10578505" y="115237"/>
            <a:ext cx="1597359" cy="283293"/>
            <a:chOff x="5611636" y="5954426"/>
            <a:chExt cx="1597360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6D47F83F-C15D-1C43-C9E6-096034190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B183CE4-067F-3611-7ADB-81F5C1C764F6}"/>
                </a:ext>
              </a:extLst>
            </p:cNvPr>
            <p:cNvSpPr/>
            <p:nvPr/>
          </p:nvSpPr>
          <p:spPr>
            <a:xfrm>
              <a:off x="6107411" y="5954426"/>
              <a:ext cx="11015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authentication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87CEAD1-7C95-9432-417E-353A16D6A666}"/>
              </a:ext>
            </a:extLst>
          </p:cNvPr>
          <p:cNvGrpSpPr/>
          <p:nvPr/>
        </p:nvGrpSpPr>
        <p:grpSpPr>
          <a:xfrm>
            <a:off x="10578504" y="411116"/>
            <a:ext cx="1228667" cy="283293"/>
            <a:chOff x="5611636" y="5954426"/>
            <a:chExt cx="1228668" cy="283293"/>
          </a:xfrm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24342461-B006-22F3-0756-F2E3F472F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F885A888-6AFA-7185-2709-88ADE0E9C26B}"/>
                </a:ext>
              </a:extLst>
            </p:cNvPr>
            <p:cNvSpPr/>
            <p:nvPr/>
          </p:nvSpPr>
          <p:spPr>
            <a:xfrm>
              <a:off x="6107411" y="5954426"/>
              <a:ext cx="7328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assistant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840E0E-30A3-486F-34C0-208BD7CE1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8E8372-06F4-4DAB-94B3-B0067DEA9B14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04F92-480E-99E8-623B-BB6EEFB72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87799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6.2 options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3A96BE-812C-4EA0-F5FD-5231359CD1F9}"/>
              </a:ext>
            </a:extLst>
          </p:cNvPr>
          <p:cNvGrpSpPr/>
          <p:nvPr/>
        </p:nvGrpSpPr>
        <p:grpSpPr>
          <a:xfrm>
            <a:off x="2500179" y="3612942"/>
            <a:ext cx="855378" cy="289586"/>
            <a:chOff x="5881666" y="1590687"/>
            <a:chExt cx="855378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E5ABB152-C512-A6EB-5D3C-0CE0E2397E9A}"/>
                </a:ext>
              </a:extLst>
            </p:cNvPr>
            <p:cNvSpPr/>
            <p:nvPr/>
          </p:nvSpPr>
          <p:spPr>
            <a:xfrm>
              <a:off x="6081095" y="1603274"/>
              <a:ext cx="655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options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211846C3-0DC0-FF07-7DFA-4F8116C89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A06F6792-F35C-A87C-C536-8F4CEF087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21" y="310604"/>
            <a:ext cx="2713884" cy="3077766"/>
          </a:xfrm>
          <a:prstGeom prst="rect">
            <a:avLst/>
          </a:prstGeom>
          <a:solidFill>
            <a:srgbClr val="090909"/>
          </a:solidFill>
          <a:ln w="2540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+mj-lt"/>
                <a:hlinkClick r:id="rId4"/>
              </a:rPr>
              <a:t>Environment Variables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E3E3E3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+mj-lt"/>
                <a:hlinkClick r:id="rId5"/>
              </a:rPr>
              <a:t>NEXTAUTH_URL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E3E3E3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+mj-lt"/>
                <a:hlinkClick r:id="rId6"/>
              </a:rPr>
              <a:t>NEXTAUTH_SECRET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E3E3E3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+mj-lt"/>
                <a:hlinkClick r:id="rId7"/>
              </a:rPr>
              <a:t>NEXTAUTH_URL_INTERNAL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E3E3E3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+mj-lt"/>
                <a:hlinkClick r:id="rId2"/>
              </a:rPr>
              <a:t>Options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E3E3E3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+mj-lt"/>
                <a:hlinkClick r:id="rId8"/>
              </a:rPr>
              <a:t>providers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E3E3E3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+mj-lt"/>
                <a:hlinkClick r:id="rId9"/>
              </a:rPr>
              <a:t>secret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E3E3E3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+mj-lt"/>
                <a:hlinkClick r:id="rId10"/>
              </a:rPr>
              <a:t>session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E3E3E3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E3E3E3"/>
                </a:solidFill>
                <a:effectLst/>
                <a:latin typeface="+mj-lt"/>
                <a:hlinkClick r:id="rId11"/>
              </a:rPr>
              <a:t>jwt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E3E3E3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+mj-lt"/>
                <a:hlinkClick r:id="rId12"/>
              </a:rPr>
              <a:t>pages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E3E3E3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+mj-lt"/>
                <a:hlinkClick r:id="rId13"/>
              </a:rPr>
              <a:t>callbacks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E3E3E3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+mj-lt"/>
                <a:hlinkClick r:id="rId14"/>
              </a:rPr>
              <a:t>events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E3E3E3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+mj-lt"/>
                <a:hlinkClick r:id="rId15"/>
              </a:rPr>
              <a:t>adapter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E3E3E3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+mj-lt"/>
                <a:hlinkClick r:id="rId16"/>
              </a:rPr>
              <a:t>debug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E3E3E3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+mj-lt"/>
                <a:hlinkClick r:id="rId17"/>
              </a:rPr>
              <a:t>logger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E3E3E3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+mj-lt"/>
                <a:hlinkClick r:id="rId18"/>
              </a:rPr>
              <a:t>theme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E3E3E3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+mj-lt"/>
                <a:hlinkClick r:id="rId19"/>
              </a:rPr>
              <a:t>Advanced Options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E3E3E3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rgbClr val="E3E3E3"/>
                </a:solidFill>
                <a:effectLst/>
                <a:latin typeface="+mj-lt"/>
                <a:hlinkClick r:id="rId20"/>
              </a:rPr>
              <a:t>useSecureCookies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E3E3E3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+mj-lt"/>
                <a:hlinkClick r:id="rId21"/>
              </a:rPr>
              <a:t>cookies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E3E3E3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+mj-lt"/>
                <a:hlinkClick r:id="rId22"/>
              </a:rPr>
              <a:t>Override JWT encode and decode methods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E3E3E3"/>
              </a:solidFill>
              <a:effectLst/>
              <a:latin typeface="+mj-lt"/>
            </a:endParaRPr>
          </a:p>
        </p:txBody>
      </p:sp>
      <p:sp>
        <p:nvSpPr>
          <p:cNvPr id="4" name="Retângulo 20">
            <a:extLst>
              <a:ext uri="{FF2B5EF4-FFF2-40B4-BE49-F238E27FC236}">
                <a16:creationId xmlns:a16="http://schemas.microsoft.com/office/drawing/2014/main" id="{7A8B674E-1DE3-C667-5450-D5E45CED75EB}"/>
              </a:ext>
            </a:extLst>
          </p:cNvPr>
          <p:cNvSpPr/>
          <p:nvPr/>
        </p:nvSpPr>
        <p:spPr>
          <a:xfrm>
            <a:off x="1035178" y="1080316"/>
            <a:ext cx="632257" cy="177501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C998F4-6B0E-AEBA-8F5C-CCB91AF7DA4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939425" y="668874"/>
            <a:ext cx="3962255" cy="300360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0" name="Retângulo 20">
            <a:extLst>
              <a:ext uri="{FF2B5EF4-FFF2-40B4-BE49-F238E27FC236}">
                <a16:creationId xmlns:a16="http://schemas.microsoft.com/office/drawing/2014/main" id="{128EB108-CEC9-6A3B-9DB7-17973A1947DD}"/>
              </a:ext>
            </a:extLst>
          </p:cNvPr>
          <p:cNvSpPr/>
          <p:nvPr/>
        </p:nvSpPr>
        <p:spPr>
          <a:xfrm>
            <a:off x="9564988" y="1963653"/>
            <a:ext cx="2336691" cy="1605388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EAF11C-0A98-8D7F-CA88-D07AE8B7F5E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623990" y="301001"/>
            <a:ext cx="3665092" cy="326804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2" name="Retângulo 20">
            <a:extLst>
              <a:ext uri="{FF2B5EF4-FFF2-40B4-BE49-F238E27FC236}">
                <a16:creationId xmlns:a16="http://schemas.microsoft.com/office/drawing/2014/main" id="{CC225CB1-4E90-3AD8-AFCB-FAACD1059EA4}"/>
              </a:ext>
            </a:extLst>
          </p:cNvPr>
          <p:cNvSpPr/>
          <p:nvPr/>
        </p:nvSpPr>
        <p:spPr>
          <a:xfrm>
            <a:off x="5314043" y="970515"/>
            <a:ext cx="484238" cy="72000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ângulo 20">
            <a:extLst>
              <a:ext uri="{FF2B5EF4-FFF2-40B4-BE49-F238E27FC236}">
                <a16:creationId xmlns:a16="http://schemas.microsoft.com/office/drawing/2014/main" id="{A1839812-3D24-5A9A-1AA0-9EDB2E3200AF}"/>
              </a:ext>
            </a:extLst>
          </p:cNvPr>
          <p:cNvSpPr/>
          <p:nvPr/>
        </p:nvSpPr>
        <p:spPr>
          <a:xfrm>
            <a:off x="5254277" y="858235"/>
            <a:ext cx="1870596" cy="271080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20">
            <a:extLst>
              <a:ext uri="{FF2B5EF4-FFF2-40B4-BE49-F238E27FC236}">
                <a16:creationId xmlns:a16="http://schemas.microsoft.com/office/drawing/2014/main" id="{ABE75697-4E64-4ADB-1EE5-5FB3F26B0BF8}"/>
              </a:ext>
            </a:extLst>
          </p:cNvPr>
          <p:cNvSpPr/>
          <p:nvPr/>
        </p:nvSpPr>
        <p:spPr>
          <a:xfrm>
            <a:off x="608221" y="917765"/>
            <a:ext cx="632257" cy="17750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Conector Angulado 25">
            <a:extLst>
              <a:ext uri="{FF2B5EF4-FFF2-40B4-BE49-F238E27FC236}">
                <a16:creationId xmlns:a16="http://schemas.microsoft.com/office/drawing/2014/main" id="{31423D13-F158-D336-38C4-341923ACF192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1240478" y="1006516"/>
            <a:ext cx="4013799" cy="120712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Conector Angulado 25">
            <a:extLst>
              <a:ext uri="{FF2B5EF4-FFF2-40B4-BE49-F238E27FC236}">
                <a16:creationId xmlns:a16="http://schemas.microsoft.com/office/drawing/2014/main" id="{7AE35DE1-2021-D3FA-BC28-641DB9112515}"/>
              </a:ext>
            </a:extLst>
          </p:cNvPr>
          <p:cNvCxnSpPr>
            <a:stCxn id="4" idx="3"/>
            <a:endCxn id="12" idx="1"/>
          </p:cNvCxnSpPr>
          <p:nvPr/>
        </p:nvCxnSpPr>
        <p:spPr>
          <a:xfrm flipV="1">
            <a:off x="1667435" y="1006515"/>
            <a:ext cx="3646608" cy="16255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7030A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Conector Angulado 25">
            <a:extLst>
              <a:ext uri="{FF2B5EF4-FFF2-40B4-BE49-F238E27FC236}">
                <a16:creationId xmlns:a16="http://schemas.microsoft.com/office/drawing/2014/main" id="{B1CA04B3-F107-DB24-8940-8C698B351B80}"/>
              </a:ext>
            </a:extLst>
          </p:cNvPr>
          <p:cNvCxnSpPr>
            <a:stCxn id="12" idx="3"/>
          </p:cNvCxnSpPr>
          <p:nvPr/>
        </p:nvCxnSpPr>
        <p:spPr>
          <a:xfrm>
            <a:off x="5798281" y="1006515"/>
            <a:ext cx="3796713" cy="175983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7030A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48588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5CF1D1-CEA9-D02F-7544-8AB91FC01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2B63B2D-1D47-863A-4DB0-ABCC42C37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02" y="244116"/>
            <a:ext cx="2939512" cy="594980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094E0B-7FD9-1488-052B-CE5868734201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A7334-3148-7703-9321-B9B4C0238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110440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6.2.1 providers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C0982D8-8B75-0822-A4B6-E6C4D21D7FB0}"/>
              </a:ext>
            </a:extLst>
          </p:cNvPr>
          <p:cNvGrpSpPr/>
          <p:nvPr/>
        </p:nvGrpSpPr>
        <p:grpSpPr>
          <a:xfrm>
            <a:off x="1302592" y="6245618"/>
            <a:ext cx="2296478" cy="289586"/>
            <a:chOff x="5881666" y="1590687"/>
            <a:chExt cx="2296478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48ADAC90-13B9-1710-E474-2DBE2F77AD5B}"/>
                </a:ext>
              </a:extLst>
            </p:cNvPr>
            <p:cNvSpPr/>
            <p:nvPr/>
          </p:nvSpPr>
          <p:spPr>
            <a:xfrm>
              <a:off x="6081095" y="1603274"/>
              <a:ext cx="20970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configuration/providers/oauth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858F1EAF-8381-2521-F245-5970EE040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FC425D8-6616-E79E-8DB3-582C6D84AF60}"/>
              </a:ext>
            </a:extLst>
          </p:cNvPr>
          <p:cNvGrpSpPr/>
          <p:nvPr/>
        </p:nvGrpSpPr>
        <p:grpSpPr>
          <a:xfrm>
            <a:off x="4649186" y="295122"/>
            <a:ext cx="1918169" cy="289586"/>
            <a:chOff x="5881666" y="1590687"/>
            <a:chExt cx="1918169" cy="289586"/>
          </a:xfrm>
        </p:grpSpPr>
        <p:sp>
          <p:nvSpPr>
            <p:cNvPr id="19" name="Retângulo 5">
              <a:extLst>
                <a:ext uri="{FF2B5EF4-FFF2-40B4-BE49-F238E27FC236}">
                  <a16:creationId xmlns:a16="http://schemas.microsoft.com/office/drawing/2014/main" id="{49D44249-0B75-2E9D-139B-E1ACA4D67ABD}"/>
                </a:ext>
              </a:extLst>
            </p:cNvPr>
            <p:cNvSpPr/>
            <p:nvPr/>
          </p:nvSpPr>
          <p:spPr>
            <a:xfrm>
              <a:off x="6081095" y="1603274"/>
              <a:ext cx="17187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using-a-custom-provider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175C33F2-5A00-CE46-508A-00AD0E7D2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14C77F2C-2B2C-203D-7260-62190C38FE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8466" y="597295"/>
            <a:ext cx="2513472" cy="317636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E37156F-3999-FFA8-BD59-DA2577D367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3718" y="597295"/>
            <a:ext cx="4148648" cy="291233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4946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D6DD98-B980-80D6-EE19-23661EBBF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7BD346-68E6-C8F4-2B07-CC1B24B37187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E90F4-EEDD-FB43-4DB5-5D6E94E3B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1076192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6.2.2 callbacks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2B304C-9C57-7B75-AF17-BBF71700C699}"/>
              </a:ext>
            </a:extLst>
          </p:cNvPr>
          <p:cNvGrpSpPr/>
          <p:nvPr/>
        </p:nvGrpSpPr>
        <p:grpSpPr>
          <a:xfrm>
            <a:off x="190444" y="198000"/>
            <a:ext cx="945146" cy="289586"/>
            <a:chOff x="5881666" y="1590687"/>
            <a:chExt cx="945146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0E071557-8A5B-7A4B-0AC8-40E7353F611D}"/>
                </a:ext>
              </a:extLst>
            </p:cNvPr>
            <p:cNvSpPr/>
            <p:nvPr/>
          </p:nvSpPr>
          <p:spPr>
            <a:xfrm>
              <a:off x="6081095" y="1603274"/>
              <a:ext cx="7457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callbacks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1E550B0E-7D5C-DB11-FD68-B4D88652B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1FDE074-1DEB-EA88-1A25-9F66FEE9E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334" y="578086"/>
            <a:ext cx="4336159" cy="241223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E32B32F-BA43-E1B4-3E69-4BB85B5C97A4}"/>
              </a:ext>
            </a:extLst>
          </p:cNvPr>
          <p:cNvGrpSpPr/>
          <p:nvPr/>
        </p:nvGrpSpPr>
        <p:grpSpPr>
          <a:xfrm>
            <a:off x="2126131" y="3080818"/>
            <a:ext cx="1341088" cy="289586"/>
            <a:chOff x="5881666" y="1590687"/>
            <a:chExt cx="1341088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E1E49F26-1CFE-2455-138E-9E88BDF79A5F}"/>
                </a:ext>
              </a:extLst>
            </p:cNvPr>
            <p:cNvSpPr/>
            <p:nvPr/>
          </p:nvSpPr>
          <p:spPr>
            <a:xfrm>
              <a:off x="6081095" y="1603274"/>
              <a:ext cx="114165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sign-in-callback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F5641CC6-6612-1A74-3208-840A3B617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32B47C32-8FF3-270D-A8F5-96C9A59034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759" y="578086"/>
            <a:ext cx="2814820" cy="241223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92AC7AB-133B-E0C7-D3A2-AB1519023D3C}"/>
              </a:ext>
            </a:extLst>
          </p:cNvPr>
          <p:cNvGrpSpPr/>
          <p:nvPr/>
        </p:nvGrpSpPr>
        <p:grpSpPr>
          <a:xfrm>
            <a:off x="6544353" y="3074525"/>
            <a:ext cx="1422841" cy="289586"/>
            <a:chOff x="5881666" y="1590687"/>
            <a:chExt cx="1422841" cy="289586"/>
          </a:xfrm>
        </p:grpSpPr>
        <p:sp>
          <p:nvSpPr>
            <p:cNvPr id="16" name="Retângulo 5">
              <a:extLst>
                <a:ext uri="{FF2B5EF4-FFF2-40B4-BE49-F238E27FC236}">
                  <a16:creationId xmlns:a16="http://schemas.microsoft.com/office/drawing/2014/main" id="{CFD7BA1C-44C5-7EC0-DDBB-A4193380D3ED}"/>
                </a:ext>
              </a:extLst>
            </p:cNvPr>
            <p:cNvSpPr/>
            <p:nvPr/>
          </p:nvSpPr>
          <p:spPr>
            <a:xfrm>
              <a:off x="6081095" y="1603274"/>
              <a:ext cx="12234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redirect-callback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DC421B5D-A87E-5BEB-6A4C-E46205CD7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1D8B62B5-11BC-3719-ECB4-2DB0D48DDD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444" y="3420000"/>
            <a:ext cx="3554261" cy="269887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60206E73-A557-032D-ED6C-A316246137BF}"/>
              </a:ext>
            </a:extLst>
          </p:cNvPr>
          <p:cNvGrpSpPr/>
          <p:nvPr/>
        </p:nvGrpSpPr>
        <p:grpSpPr>
          <a:xfrm>
            <a:off x="2796675" y="6183142"/>
            <a:ext cx="1129492" cy="289586"/>
            <a:chOff x="5881666" y="1590687"/>
            <a:chExt cx="1129492" cy="289586"/>
          </a:xfrm>
        </p:grpSpPr>
        <p:sp>
          <p:nvSpPr>
            <p:cNvPr id="27" name="Retângulo 5">
              <a:extLst>
                <a:ext uri="{FF2B5EF4-FFF2-40B4-BE49-F238E27FC236}">
                  <a16:creationId xmlns:a16="http://schemas.microsoft.com/office/drawing/2014/main" id="{216A4351-E151-F83A-817E-B1A7C17FC022}"/>
                </a:ext>
              </a:extLst>
            </p:cNvPr>
            <p:cNvSpPr/>
            <p:nvPr/>
          </p:nvSpPr>
          <p:spPr>
            <a:xfrm>
              <a:off x="6081095" y="1603274"/>
              <a:ext cx="9300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9"/>
                </a:rPr>
                <a:t>jwt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9"/>
                </a:rPr>
                <a:t>-callback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07223C2-7401-7C3C-63F9-C451B7FD4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2D4FB8A0-BCFB-184C-D918-C8A36C10F9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94055" y="3428999"/>
            <a:ext cx="4340232" cy="262838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8E7C9786-DD0C-D75B-2A4D-0A4BC37A0B6D}"/>
              </a:ext>
            </a:extLst>
          </p:cNvPr>
          <p:cNvGrpSpPr/>
          <p:nvPr/>
        </p:nvGrpSpPr>
        <p:grpSpPr>
          <a:xfrm>
            <a:off x="7273406" y="6135121"/>
            <a:ext cx="1387575" cy="289586"/>
            <a:chOff x="5881666" y="1590687"/>
            <a:chExt cx="1387575" cy="289586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9A61F093-0A9E-178A-16AC-2F859BC24EE6}"/>
                </a:ext>
              </a:extLst>
            </p:cNvPr>
            <p:cNvSpPr/>
            <p:nvPr/>
          </p:nvSpPr>
          <p:spPr>
            <a:xfrm>
              <a:off x="6081095" y="1603274"/>
              <a:ext cx="11881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1"/>
                </a:rPr>
                <a:t>session-callback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2C7B4507-33C2-B3BB-9775-BF4A5CCCE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11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404372" y="6044547"/>
            <a:ext cx="1474318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304221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7396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41784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F93F9-6ED0-2481-EDE7-00B59708324C}"/>
              </a:ext>
            </a:extLst>
          </p:cNvPr>
          <p:cNvSpPr txBox="1"/>
          <p:nvPr/>
        </p:nvSpPr>
        <p:spPr>
          <a:xfrm>
            <a:off x="2542030" y="4640408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EC1F459D-B53A-CF7C-7F35-212EBD4FE3E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37702" y="5082114"/>
            <a:ext cx="313996" cy="313996"/>
          </a:xfrm>
          <a:prstGeom prst="rect">
            <a:avLst/>
          </a:prstGeom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FBECF4-F42C-EFF2-FEF7-70B18772F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A45388-B4E8-C90C-260E-5AEBFC63443C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795C2-C165-23FE-FB56-938AFB604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63523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what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C14A445-9F1E-17EF-BA47-EC8AB0BF9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19" y="787255"/>
            <a:ext cx="4322742" cy="223808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121178D-2DF0-F3C2-74C1-6D928117FA29}"/>
              </a:ext>
            </a:extLst>
          </p:cNvPr>
          <p:cNvGrpSpPr/>
          <p:nvPr/>
        </p:nvGrpSpPr>
        <p:grpSpPr>
          <a:xfrm>
            <a:off x="5390744" y="1584438"/>
            <a:ext cx="721199" cy="286297"/>
            <a:chOff x="2738297" y="4386269"/>
            <a:chExt cx="721199" cy="286297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9BEB922-E025-D094-5D42-A8B64B1CC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25" name="Retângulo 5">
              <a:extLst>
                <a:ext uri="{FF2B5EF4-FFF2-40B4-BE49-F238E27FC236}">
                  <a16:creationId xmlns:a16="http://schemas.microsoft.com/office/drawing/2014/main" id="{769B9C61-409E-309C-1F96-BA8739D881F2}"/>
                </a:ext>
              </a:extLst>
            </p:cNvPr>
            <p:cNvSpPr/>
            <p:nvPr/>
          </p:nvSpPr>
          <p:spPr>
            <a:xfrm>
              <a:off x="2928581" y="4395567"/>
              <a:ext cx="5309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4" action="ppaction://hlinksldjump"/>
                </a:rPr>
                <a:t>setup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5E0F6E2-CB5D-F1F8-B08B-6FA39764089C}"/>
              </a:ext>
            </a:extLst>
          </p:cNvPr>
          <p:cNvGrpSpPr/>
          <p:nvPr/>
        </p:nvGrpSpPr>
        <p:grpSpPr>
          <a:xfrm>
            <a:off x="5390744" y="2691878"/>
            <a:ext cx="785319" cy="286297"/>
            <a:chOff x="2738297" y="4386269"/>
            <a:chExt cx="785319" cy="286297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2099955-212D-034E-74F9-9B81DCC6A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28" name="Retângulo 5">
              <a:extLst>
                <a:ext uri="{FF2B5EF4-FFF2-40B4-BE49-F238E27FC236}">
                  <a16:creationId xmlns:a16="http://schemas.microsoft.com/office/drawing/2014/main" id="{AE112BF2-1A3C-E9E6-F508-DF6C50441E9B}"/>
                </a:ext>
              </a:extLst>
            </p:cNvPr>
            <p:cNvSpPr/>
            <p:nvPr/>
          </p:nvSpPr>
          <p:spPr>
            <a:xfrm>
              <a:off x="2928581" y="4395567"/>
              <a:ext cx="59503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5" action="ppaction://hlinksldjump"/>
                </a:rPr>
                <a:t>trigger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B62C90B-F505-5FF1-62F7-D31F1111A7A5}"/>
              </a:ext>
            </a:extLst>
          </p:cNvPr>
          <p:cNvGrpSpPr/>
          <p:nvPr/>
        </p:nvGrpSpPr>
        <p:grpSpPr>
          <a:xfrm>
            <a:off x="5390744" y="2318319"/>
            <a:ext cx="785319" cy="286297"/>
            <a:chOff x="2738297" y="4386269"/>
            <a:chExt cx="785319" cy="286297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1B955AD-E9C9-6DBE-5375-19B40BED2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31" name="Retângulo 5">
              <a:extLst>
                <a:ext uri="{FF2B5EF4-FFF2-40B4-BE49-F238E27FC236}">
                  <a16:creationId xmlns:a16="http://schemas.microsoft.com/office/drawing/2014/main" id="{7529407C-8E95-99F0-BF34-5617C934DC27}"/>
                </a:ext>
              </a:extLst>
            </p:cNvPr>
            <p:cNvSpPr/>
            <p:nvPr/>
          </p:nvSpPr>
          <p:spPr>
            <a:xfrm>
              <a:off x="2928581" y="4395567"/>
              <a:ext cx="59503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6" action="ppaction://hlinksldjump"/>
                </a:rPr>
                <a:t>routes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8EE0F2E-A5F6-83C8-1CD2-B396E923FF96}"/>
              </a:ext>
            </a:extLst>
          </p:cNvPr>
          <p:cNvGrpSpPr/>
          <p:nvPr/>
        </p:nvGrpSpPr>
        <p:grpSpPr>
          <a:xfrm>
            <a:off x="5390744" y="1954058"/>
            <a:ext cx="822188" cy="286297"/>
            <a:chOff x="2738297" y="4386269"/>
            <a:chExt cx="822188" cy="2862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E4C8A43-64C7-B9C6-CAFB-DF46F7A6A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9ED1D9E-A1F2-50C3-72D1-683161175A87}"/>
                </a:ext>
              </a:extLst>
            </p:cNvPr>
            <p:cNvSpPr/>
            <p:nvPr/>
          </p:nvSpPr>
          <p:spPr>
            <a:xfrm>
              <a:off x="2928581" y="4395567"/>
              <a:ext cx="6319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5" action="ppaction://hlinksldjump"/>
                </a:rPr>
                <a:t>startup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37B6166-821D-34C5-8B76-3AF53F0B6E6D}"/>
              </a:ext>
            </a:extLst>
          </p:cNvPr>
          <p:cNvGrpSpPr/>
          <p:nvPr/>
        </p:nvGrpSpPr>
        <p:grpSpPr>
          <a:xfrm>
            <a:off x="229705" y="214416"/>
            <a:ext cx="2342315" cy="299662"/>
            <a:chOff x="1643297" y="4045816"/>
            <a:chExt cx="2342315" cy="299662"/>
          </a:xfrm>
        </p:grpSpPr>
        <p:sp>
          <p:nvSpPr>
            <p:cNvPr id="8" name="CaixaDeTexto 17">
              <a:hlinkClick r:id="rId7" action="ppaction://program"/>
              <a:extLst>
                <a:ext uri="{FF2B5EF4-FFF2-40B4-BE49-F238E27FC236}">
                  <a16:creationId xmlns:a16="http://schemas.microsoft.com/office/drawing/2014/main" id="{F99735BA-041B-5B36-7CE5-9354A299ABFA}"/>
                </a:ext>
              </a:extLst>
            </p:cNvPr>
            <p:cNvSpPr txBox="1"/>
            <p:nvPr/>
          </p:nvSpPr>
          <p:spPr>
            <a:xfrm>
              <a:off x="1980063" y="4103314"/>
              <a:ext cx="2005549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noProof="1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8" action="ppaction://hlinkfile"/>
                </a:rPr>
                <a:t>..\..\..\..\repos\pulse-os.assistant</a:t>
              </a:r>
              <a:endParaRPr lang="en-US" sz="1200" u="sng" noProof="1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9" name="Imagem 18">
              <a:hlinkClick r:id="rId7" action="ppaction://program"/>
              <a:extLst>
                <a:ext uri="{FF2B5EF4-FFF2-40B4-BE49-F238E27FC236}">
                  <a16:creationId xmlns:a16="http://schemas.microsoft.com/office/drawing/2014/main" id="{DE11FFAF-E6BE-BE76-14C3-07637903A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908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D32F55-22F3-6DFE-CA0C-92AA4E7C8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E1B1EF-783A-B5CB-4FA3-57CF3065E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36" y="906861"/>
            <a:ext cx="6220417" cy="439344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54313B-7F4F-AB57-4E0A-BCF51E9B3D64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21E02-D554-4E65-BD0C-B20C876A3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75937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setup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AFF334AC-E6EB-ABE4-C72F-D872E1ED4A1F}"/>
              </a:ext>
            </a:extLst>
          </p:cNvPr>
          <p:cNvSpPr/>
          <p:nvPr/>
        </p:nvSpPr>
        <p:spPr>
          <a:xfrm>
            <a:off x="5014518" y="2578932"/>
            <a:ext cx="7408045" cy="226591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  <a:hlinkClick r:id="rId3"/>
              </a:rPr>
              <a:t>https://signin.cegid.com/signin.cegid.com/v2.0/.well-known/openid-configuration?p=B2C_1A_SIGNINOIDC-V2</a:t>
            </a:r>
            <a:endParaRPr kumimoji="0" lang="en-US" sz="10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A69AB32-01BE-1BE8-B622-41EB146B544C}"/>
              </a:ext>
            </a:extLst>
          </p:cNvPr>
          <p:cNvSpPr/>
          <p:nvPr/>
        </p:nvSpPr>
        <p:spPr>
          <a:xfrm>
            <a:off x="5014519" y="2852068"/>
            <a:ext cx="2611860" cy="226591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db2b2a25-1e17-4c08-a244-288db1a5ddec</a:t>
            </a:r>
            <a:endParaRPr kumimoji="0" lang="en-US" sz="10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0C61ECB4-244E-82A8-D192-4B74F93F64F1}"/>
              </a:ext>
            </a:extLst>
          </p:cNvPr>
          <p:cNvSpPr/>
          <p:nvPr/>
        </p:nvSpPr>
        <p:spPr>
          <a:xfrm>
            <a:off x="5014519" y="3120378"/>
            <a:ext cx="2893988" cy="226591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zeG8Q~HovGDRlyJX8n1vGsXdQ6eZKztuzst1jbPo</a:t>
            </a:r>
            <a:endParaRPr kumimoji="0" lang="en-US" sz="10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CFEF7286-92CA-CF75-87CA-F389B65C6DCF}"/>
              </a:ext>
            </a:extLst>
          </p:cNvPr>
          <p:cNvSpPr/>
          <p:nvPr/>
        </p:nvSpPr>
        <p:spPr>
          <a:xfrm>
            <a:off x="5014519" y="3379495"/>
            <a:ext cx="5292081" cy="226591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https://inte-signin.cegid.com/0daf9160-dc03-4adb-8da9-eeffda00ba46/v2.0/</a:t>
            </a:r>
            <a:endParaRPr kumimoji="0" lang="en-US" sz="10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22569B4B-8EE1-975E-11F4-173335D35846}"/>
              </a:ext>
            </a:extLst>
          </p:cNvPr>
          <p:cNvSpPr/>
          <p:nvPr/>
        </p:nvSpPr>
        <p:spPr>
          <a:xfrm>
            <a:off x="5014518" y="3699175"/>
            <a:ext cx="6984852" cy="226591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https://inte-signin.cegid.com/inte-signin.cegid.com/oauth2/v2.0/authorize?p=b2c_1a_signinoidc-v2</a:t>
            </a:r>
            <a:endParaRPr kumimoji="0" lang="en-US" sz="10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E6AF0972-580D-FD93-86E9-608A1FF3D1B4}"/>
              </a:ext>
            </a:extLst>
          </p:cNvPr>
          <p:cNvSpPr/>
          <p:nvPr/>
        </p:nvSpPr>
        <p:spPr>
          <a:xfrm>
            <a:off x="5014518" y="4364298"/>
            <a:ext cx="6702723" cy="226591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https://inte-signin.cegid.com/inte-signin.cegid.com/oauth2/v2.0/token?p=b2c_1a_signinoidc-v2</a:t>
            </a:r>
            <a:endParaRPr kumimoji="0" lang="en-US" sz="10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637BB6-ABC6-AE0D-1B18-7D0095D91517}"/>
              </a:ext>
            </a:extLst>
          </p:cNvPr>
          <p:cNvGrpSpPr/>
          <p:nvPr/>
        </p:nvGrpSpPr>
        <p:grpSpPr>
          <a:xfrm>
            <a:off x="229705" y="214416"/>
            <a:ext cx="3239548" cy="299662"/>
            <a:chOff x="1643297" y="4045816"/>
            <a:chExt cx="3239548" cy="299662"/>
          </a:xfrm>
        </p:grpSpPr>
        <p:sp>
          <p:nvSpPr>
            <p:cNvPr id="6" name="CaixaDeTexto 17">
              <a:hlinkClick r:id="rId4" action="ppaction://program"/>
              <a:extLst>
                <a:ext uri="{FF2B5EF4-FFF2-40B4-BE49-F238E27FC236}">
                  <a16:creationId xmlns:a16="http://schemas.microsoft.com/office/drawing/2014/main" id="{897B594C-BDC3-56F4-B7BD-19AAD792BB23}"/>
                </a:ext>
              </a:extLst>
            </p:cNvPr>
            <p:cNvSpPr txBox="1"/>
            <p:nvPr/>
          </p:nvSpPr>
          <p:spPr>
            <a:xfrm>
              <a:off x="1980063" y="4103314"/>
              <a:ext cx="2902782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noProof="1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5" action="ppaction://hlinkfile"/>
                </a:rPr>
                <a:t>..\..\..\..\repos\pulse-os.assistant\auth.config.ts</a:t>
              </a:r>
              <a:endParaRPr lang="en-US" sz="1200" u="sng" noProof="1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8" name="Imagem 18">
              <a:hlinkClick r:id="rId4" action="ppaction://program"/>
              <a:extLst>
                <a:ext uri="{FF2B5EF4-FFF2-40B4-BE49-F238E27FC236}">
                  <a16:creationId xmlns:a16="http://schemas.microsoft.com/office/drawing/2014/main" id="{1996D2B3-248A-FCD7-76F9-21A0B2C95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192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71206E-4AB8-D74B-8233-F2AC51A18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CDBC3E-CE9F-00B2-B434-04147E258B49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4884D-ECC6-D0F9-00BE-B2A3ADABF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129503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 experiments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78EA4558-FF23-4C29-0415-011A9833CD2A}"/>
              </a:ext>
            </a:extLst>
          </p:cNvPr>
          <p:cNvSpPr/>
          <p:nvPr/>
        </p:nvSpPr>
        <p:spPr>
          <a:xfrm>
            <a:off x="572717" y="383814"/>
            <a:ext cx="8536559" cy="6228234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/*</a:t>
            </a:r>
          </a:p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issuer: "https://inte-signin.cegid.com/0daf9160-dc03-4adb-8da9-eeffda00ba46/v2.0/"</a:t>
            </a:r>
          </a:p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authorization: "https://inte-signin.cegid.com/inte-signin.cegid.com/oauth2/v2.0/authorize?p=b2c_1a_signinoidc-v2",</a:t>
            </a:r>
          </a:p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token: "https://inte-signin.cegid.com/inte-signin.cegid.com/oauth2/v2.0/token?p=b2c_1a_signinoidc-v2",</a:t>
            </a:r>
          </a:p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clientId: AUTH_CLIENT_ID,</a:t>
            </a:r>
          </a:p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clientSecret: AUTH_CLIENT_SECRET,</a:t>
            </a:r>
          </a:p>
          <a:p>
            <a:pPr lvl="0" defTabSz="914369">
              <a:defRPr/>
            </a:pPr>
            <a:endParaRPr lang="en-US" sz="1000" kern="0" noProof="1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issuer: "https://inte-oauth.cegid.com",</a:t>
            </a:r>
          </a:p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authorization: "https://inte-oauth.cegid.com/authorize",</a:t>
            </a:r>
          </a:p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token: "https://inte-oauth.cegid.com/token",</a:t>
            </a:r>
          </a:p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clientId: "business-os-dev.app.pulseos.assistant",</a:t>
            </a:r>
          </a:p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clientSecret: "ilC1P1BbGzJL94TS_nLFcRJ1Y-fULB7MRydohqOv2b4"</a:t>
            </a:r>
          </a:p>
          <a:p>
            <a:pPr lvl="0" defTabSz="914369">
              <a:defRPr/>
            </a:pPr>
            <a:endParaRPr lang="en-US" sz="1000" kern="0" noProof="1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*/</a:t>
            </a:r>
          </a:p>
          <a:p>
            <a:pPr lvl="0" defTabSz="914369">
              <a:defRPr/>
            </a:pPr>
            <a:endParaRPr lang="en-US" sz="1000" kern="0" noProof="1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// oauth2</a:t>
            </a:r>
          </a:p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/*</a:t>
            </a:r>
          </a:p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export default {</a:t>
            </a:r>
          </a:p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providers: [</a:t>
            </a:r>
          </a:p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{</a:t>
            </a:r>
          </a:p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id: "pulse",</a:t>
            </a:r>
          </a:p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name: "Pulse",</a:t>
            </a:r>
          </a:p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type: "oauth",</a:t>
            </a:r>
          </a:p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issuer: "https://inte-oauth.cegid.com",</a:t>
            </a:r>
          </a:p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authorization: "https://inte-oauth.cegid.com/authorize?scope=business-os-dev.request.rw",</a:t>
            </a:r>
          </a:p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token: "https://inte-oauth.cegid.com/token",</a:t>
            </a:r>
          </a:p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userinfo: "https://graph.microsoft.com/oidc/userinfo",</a:t>
            </a:r>
          </a:p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profile(profile) {</a:t>
            </a:r>
          </a:p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  return {</a:t>
            </a:r>
          </a:p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    id: profile.sub?.toString(),</a:t>
            </a:r>
          </a:p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    name: profile.name ?? profile.username,</a:t>
            </a:r>
          </a:p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    email: profile.email,</a:t>
            </a:r>
          </a:p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    image: profile.avatar_url,</a:t>
            </a:r>
          </a:p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  }</a:t>
            </a:r>
          </a:p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},</a:t>
            </a:r>
          </a:p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clientId: "business-os-dev.app.pulseapi",</a:t>
            </a:r>
          </a:p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}</a:t>
            </a:r>
          </a:p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]</a:t>
            </a:r>
          </a:p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} satisfies NextAuthConfig;</a:t>
            </a:r>
          </a:p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*/</a:t>
            </a:r>
            <a:endParaRPr kumimoji="0" lang="en-US" sz="10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71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913625-ABC6-3A27-5164-160540341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E268DB-8F77-C312-1C68-FAE00E9F0745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8F360-CFAD-52C8-3EE0-0809E9F5B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82458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startup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11E09-D9FE-621A-28C9-DE90E874A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57" y="830180"/>
            <a:ext cx="6942221" cy="351293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E634C3C-E2DE-3B12-A100-0D0EEC907918}"/>
              </a:ext>
            </a:extLst>
          </p:cNvPr>
          <p:cNvGrpSpPr/>
          <p:nvPr/>
        </p:nvGrpSpPr>
        <p:grpSpPr>
          <a:xfrm>
            <a:off x="229705" y="214416"/>
            <a:ext cx="3030196" cy="299662"/>
            <a:chOff x="1643297" y="4045816"/>
            <a:chExt cx="3030196" cy="299662"/>
          </a:xfrm>
        </p:grpSpPr>
        <p:sp>
          <p:nvSpPr>
            <p:cNvPr id="6" name="CaixaDeTexto 17">
              <a:hlinkClick r:id="rId3" action="ppaction://program"/>
              <a:extLst>
                <a:ext uri="{FF2B5EF4-FFF2-40B4-BE49-F238E27FC236}">
                  <a16:creationId xmlns:a16="http://schemas.microsoft.com/office/drawing/2014/main" id="{B212D398-981E-3E7E-CB14-81332DEE28E8}"/>
                </a:ext>
              </a:extLst>
            </p:cNvPr>
            <p:cNvSpPr txBox="1"/>
            <p:nvPr/>
          </p:nvSpPr>
          <p:spPr>
            <a:xfrm>
              <a:off x="1980063" y="4103314"/>
              <a:ext cx="26934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noProof="1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4" action="ppaction://hlinkfile"/>
                </a:rPr>
                <a:t>..\..\..\..\repos\pulse-os.assistant\lib\auth.ts</a:t>
              </a:r>
              <a:endParaRPr lang="en-US" sz="1200" u="sng" noProof="1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7" name="Imagem 18">
              <a:hlinkClick r:id="rId3" action="ppaction://program"/>
              <a:extLst>
                <a:ext uri="{FF2B5EF4-FFF2-40B4-BE49-F238E27FC236}">
                  <a16:creationId xmlns:a16="http://schemas.microsoft.com/office/drawing/2014/main" id="{4DBEEAE8-71F0-9198-8D8E-65F08BCB1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888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F7D82E-155A-28E7-0352-C445CB4FB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BE5751-C452-8A81-5243-ECC5B4FF07B7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02076-F65A-AD5D-70F0-40454014B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82458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4.1 experiments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29FBBF2E-ADAC-E7B8-A227-1AE1B39DE1B5}"/>
              </a:ext>
            </a:extLst>
          </p:cNvPr>
          <p:cNvSpPr/>
          <p:nvPr/>
        </p:nvSpPr>
        <p:spPr>
          <a:xfrm>
            <a:off x="725117" y="536214"/>
            <a:ext cx="5514899" cy="3766022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// GitLab setup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/*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export const { auth, handlers, signIn, signOut } = NextAuth(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{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providers: [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GitlabProvider(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  {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    clientId: "6e2b489b135165b1e02a789efd048dbbaaf4d5a1a23296b49923dbb1ac690589",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    clientSecret: "gloas-4854bccefff334439d2147da3dbf050cf7885057bca7b5e467d8f229836b6a3c",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  }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),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],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callbacks: {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async jwt({ token, account }) {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  if (account) {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    token = Object.assign({}, token, { access_token: account.access_token });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  }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  return token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},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async session({ session, token }) {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  if (session) {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    session = Object.assign({}, session, { access_token: token.access_token })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    console.log(session);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  }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  return session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}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}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}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);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*/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8C4631E1-CC8B-5DCE-9F3E-53156C418C14}"/>
              </a:ext>
            </a:extLst>
          </p:cNvPr>
          <p:cNvSpPr/>
          <p:nvPr/>
        </p:nvSpPr>
        <p:spPr>
          <a:xfrm>
            <a:off x="6748927" y="1667182"/>
            <a:ext cx="4785532" cy="3889133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// GitHub setup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/*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export const { auth, handlers, signIn, signOut } = NextAuth(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{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providers: [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GitHub(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  {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    clientId: "dOv23liLPEWCEttaVpU2v",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    clientSecret: "83e72b06b8f6a491ce8ea5687a247201ad40e77b",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  }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)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],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callbacks: {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async jwt({ token, account }) {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  if (account) {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    token = Object.assign({}, token, { access_token: account.access_token });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  }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  return token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},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async session({ session, token }) {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  if (session) {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    session = Object.assign({}, session, { access_token: token.access_token })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    console.log(session);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  }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  return session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  }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  }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  }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);</a:t>
            </a:r>
          </a:p>
          <a:p>
            <a:pPr lvl="0" defTabSz="914369">
              <a:defRPr/>
            </a:pPr>
            <a:r>
              <a:rPr lang="en-US" sz="800" kern="0" noProof="1">
                <a:solidFill>
                  <a:prstClr val="white"/>
                </a:solidFill>
                <a:latin typeface="Consolas" panose="020B0609020204030204" pitchFamily="49" charset="0"/>
              </a:rPr>
              <a:t>*/</a:t>
            </a:r>
            <a:endParaRPr kumimoji="0" lang="en-US" sz="8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49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42ECDC-C749-63B8-8A46-83CBA60DF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1EA1B12-0B82-67C9-4260-172623B5A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65" y="267584"/>
            <a:ext cx="6789189" cy="381931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586787-8087-05E1-89AC-CE1B5AFCA17B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B11BA-19FE-7692-7706-914CE4BDD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82458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trigger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A5258DD5-D0FB-58BD-C42A-B204098C39C5}"/>
              </a:ext>
            </a:extLst>
          </p:cNvPr>
          <p:cNvSpPr/>
          <p:nvPr/>
        </p:nvSpPr>
        <p:spPr>
          <a:xfrm>
            <a:off x="1397677" y="3717863"/>
            <a:ext cx="1234881" cy="626701"/>
          </a:xfrm>
          <a:prstGeom prst="wedgeRectCallout">
            <a:avLst>
              <a:gd name="adj1" fmla="val -18025"/>
              <a:gd name="adj2" fmla="val -6305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middleware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applies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to: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49E2A1-7640-DE3A-C4F4-D2367ADE35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63" b="-872"/>
          <a:stretch/>
        </p:blipFill>
        <p:spPr>
          <a:xfrm>
            <a:off x="2139441" y="4251241"/>
            <a:ext cx="9535856" cy="3240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8" name="Retângulo 20">
            <a:extLst>
              <a:ext uri="{FF2B5EF4-FFF2-40B4-BE49-F238E27FC236}">
                <a16:creationId xmlns:a16="http://schemas.microsoft.com/office/drawing/2014/main" id="{2D8F8EDF-D24A-3028-5133-3436B2972820}"/>
              </a:ext>
            </a:extLst>
          </p:cNvPr>
          <p:cNvSpPr/>
          <p:nvPr/>
        </p:nvSpPr>
        <p:spPr>
          <a:xfrm>
            <a:off x="2632559" y="2188040"/>
            <a:ext cx="514180" cy="25736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3280709F-E841-5E9A-F116-DAD9C8141EB9}"/>
              </a:ext>
            </a:extLst>
          </p:cNvPr>
          <p:cNvSpPr/>
          <p:nvPr/>
        </p:nvSpPr>
        <p:spPr>
          <a:xfrm>
            <a:off x="2480901" y="1826815"/>
            <a:ext cx="2406675" cy="257369"/>
          </a:xfrm>
          <a:prstGeom prst="wedgeRectCallout">
            <a:avLst>
              <a:gd name="adj1" fmla="val -37278"/>
              <a:gd name="adj2" fmla="val 9194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trigger the authentication process</a:t>
            </a:r>
          </a:p>
        </p:txBody>
      </p:sp>
    </p:spTree>
    <p:extLst>
      <p:ext uri="{BB962C8B-B14F-4D97-AF65-F5344CB8AC3E}">
        <p14:creationId xmlns:p14="http://schemas.microsoft.com/office/powerpoint/2010/main" val="3875668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BB457E-0066-200E-3616-23B88FA09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9E3E28-AA42-704C-5FDD-606B9D3F2897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21725-BC75-53CE-4938-C2495DC66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80855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 routes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D973E6-B5DE-5557-59B8-CD72A9EC1F93}"/>
              </a:ext>
            </a:extLst>
          </p:cNvPr>
          <p:cNvGrpSpPr/>
          <p:nvPr/>
        </p:nvGrpSpPr>
        <p:grpSpPr>
          <a:xfrm>
            <a:off x="187285" y="814082"/>
            <a:ext cx="1594363" cy="289586"/>
            <a:chOff x="5881666" y="1590687"/>
            <a:chExt cx="1594363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3CD2866C-B568-77B4-2D2A-241765328D5C}"/>
                </a:ext>
              </a:extLst>
            </p:cNvPr>
            <p:cNvSpPr/>
            <p:nvPr/>
          </p:nvSpPr>
          <p:spPr>
            <a:xfrm>
              <a:off x="6081095" y="1603274"/>
              <a:ext cx="13949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route-handlers-app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9E1752D3-E68B-2A1B-9765-EA47DDA10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E17D649-B418-1041-55EF-A8CD51279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648" y="814082"/>
            <a:ext cx="2117269" cy="121925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8" name="Retângulo 20">
            <a:extLst>
              <a:ext uri="{FF2B5EF4-FFF2-40B4-BE49-F238E27FC236}">
                <a16:creationId xmlns:a16="http://schemas.microsoft.com/office/drawing/2014/main" id="{306B57B1-D42E-935E-D4D4-1155E808FDB0}"/>
              </a:ext>
            </a:extLst>
          </p:cNvPr>
          <p:cNvSpPr/>
          <p:nvPr/>
        </p:nvSpPr>
        <p:spPr>
          <a:xfrm>
            <a:off x="1816560" y="826670"/>
            <a:ext cx="1394934" cy="22007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18607BF-388E-7757-2D3D-FDC2DDC35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1213" y="814082"/>
            <a:ext cx="3665092" cy="135633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8288900-4CC4-57C4-D9DF-B7CCE998F8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340" y="2386329"/>
            <a:ext cx="3665092" cy="326804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30" name="Retângulo 20">
            <a:extLst>
              <a:ext uri="{FF2B5EF4-FFF2-40B4-BE49-F238E27FC236}">
                <a16:creationId xmlns:a16="http://schemas.microsoft.com/office/drawing/2014/main" id="{0B0EA58C-0A56-9B2A-7EE9-97606DCFA471}"/>
              </a:ext>
            </a:extLst>
          </p:cNvPr>
          <p:cNvSpPr/>
          <p:nvPr/>
        </p:nvSpPr>
        <p:spPr>
          <a:xfrm>
            <a:off x="6765550" y="1203631"/>
            <a:ext cx="405271" cy="18000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tângulo 20">
            <a:extLst>
              <a:ext uri="{FF2B5EF4-FFF2-40B4-BE49-F238E27FC236}">
                <a16:creationId xmlns:a16="http://schemas.microsoft.com/office/drawing/2014/main" id="{8D4BA9E5-BF63-5F14-1534-6731C13B9E7A}"/>
              </a:ext>
            </a:extLst>
          </p:cNvPr>
          <p:cNvSpPr/>
          <p:nvPr/>
        </p:nvSpPr>
        <p:spPr>
          <a:xfrm>
            <a:off x="6428667" y="2884552"/>
            <a:ext cx="292976" cy="108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Conector Angulado 25">
            <a:extLst>
              <a:ext uri="{FF2B5EF4-FFF2-40B4-BE49-F238E27FC236}">
                <a16:creationId xmlns:a16="http://schemas.microsoft.com/office/drawing/2014/main" id="{6C4D1E6D-8D46-ABB5-529C-9C22FE4B2CA5}"/>
              </a:ext>
            </a:extLst>
          </p:cNvPr>
          <p:cNvCxnSpPr>
            <a:stCxn id="31" idx="0"/>
            <a:endCxn id="30" idx="2"/>
          </p:cNvCxnSpPr>
          <p:nvPr/>
        </p:nvCxnSpPr>
        <p:spPr>
          <a:xfrm rot="5400000" flipH="1" flipV="1">
            <a:off x="6021210" y="1937577"/>
            <a:ext cx="1500920" cy="39303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8458002B-AFF2-B7D2-EC57-2FDC676E8A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1433" y="2342117"/>
            <a:ext cx="3962255" cy="300360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37" name="Retângulo 20">
            <a:extLst>
              <a:ext uri="{FF2B5EF4-FFF2-40B4-BE49-F238E27FC236}">
                <a16:creationId xmlns:a16="http://schemas.microsoft.com/office/drawing/2014/main" id="{D443B24D-DC65-AEE4-C080-EBE75B156062}"/>
              </a:ext>
            </a:extLst>
          </p:cNvPr>
          <p:cNvSpPr/>
          <p:nvPr/>
        </p:nvSpPr>
        <p:spPr>
          <a:xfrm>
            <a:off x="9646997" y="3636896"/>
            <a:ext cx="701032" cy="12414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tângulo 20">
            <a:extLst>
              <a:ext uri="{FF2B5EF4-FFF2-40B4-BE49-F238E27FC236}">
                <a16:creationId xmlns:a16="http://schemas.microsoft.com/office/drawing/2014/main" id="{8770983B-C313-0653-CAD5-51DD3DE5BE9A}"/>
              </a:ext>
            </a:extLst>
          </p:cNvPr>
          <p:cNvSpPr/>
          <p:nvPr/>
        </p:nvSpPr>
        <p:spPr>
          <a:xfrm>
            <a:off x="5853881" y="3057637"/>
            <a:ext cx="484238" cy="72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9" name="Conector Angulado 25">
            <a:extLst>
              <a:ext uri="{FF2B5EF4-FFF2-40B4-BE49-F238E27FC236}">
                <a16:creationId xmlns:a16="http://schemas.microsoft.com/office/drawing/2014/main" id="{2BB2FFBC-F570-B064-51BE-6D0F312B73ED}"/>
              </a:ext>
            </a:extLst>
          </p:cNvPr>
          <p:cNvCxnSpPr>
            <a:stCxn id="37" idx="1"/>
            <a:endCxn id="38" idx="3"/>
          </p:cNvCxnSpPr>
          <p:nvPr/>
        </p:nvCxnSpPr>
        <p:spPr>
          <a:xfrm rot="10800000">
            <a:off x="6338119" y="3093638"/>
            <a:ext cx="3308878" cy="60533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31BE0688-84F6-1BCE-9FF9-D09F1A927A33}"/>
              </a:ext>
            </a:extLst>
          </p:cNvPr>
          <p:cNvSpPr/>
          <p:nvPr/>
        </p:nvSpPr>
        <p:spPr>
          <a:xfrm>
            <a:off x="1322429" y="2282270"/>
            <a:ext cx="1783108" cy="811367"/>
          </a:xfrm>
          <a:prstGeom prst="wedgeRectCallout">
            <a:avLst>
              <a:gd name="adj1" fmla="val 19977"/>
              <a:gd name="adj2" fmla="val -6563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this is how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 err="1">
                <a:solidFill>
                  <a:prstClr val="white"/>
                </a:solidFill>
                <a:latin typeface="Calibri Light" panose="020F0302020204030204"/>
              </a:rPr>
              <a:t>nextauth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library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manages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routes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65439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A6D3D1-E1B6-0B34-3EC7-56AB2BE90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EB508FD-E492-4FB0-10E6-7BAFA17C48A0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039D8-EF34-8227-65E7-F1642AC98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128233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6.1 documentation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B36B50-4591-441E-8C7D-788B7389B756}"/>
              </a:ext>
            </a:extLst>
          </p:cNvPr>
          <p:cNvGrpSpPr/>
          <p:nvPr/>
        </p:nvGrpSpPr>
        <p:grpSpPr>
          <a:xfrm>
            <a:off x="190444" y="226574"/>
            <a:ext cx="1307489" cy="289586"/>
            <a:chOff x="5881666" y="1590687"/>
            <a:chExt cx="1307489" cy="289586"/>
          </a:xfrm>
        </p:grpSpPr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1C11A0A9-D51B-73D6-249C-96B5B428B1B9}"/>
                </a:ext>
              </a:extLst>
            </p:cNvPr>
            <p:cNvSpPr/>
            <p:nvPr/>
          </p:nvSpPr>
          <p:spPr>
            <a:xfrm>
              <a:off x="6081095" y="1603274"/>
              <a:ext cx="11080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getting-started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5079B11C-AA65-D9E5-16C7-E45497790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07F77F1-9FA6-3B2A-4026-98F5880C8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017" y="185657"/>
            <a:ext cx="6096008" cy="35883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E9CB884-EBD3-70E8-B5AD-2BFA8E863315}"/>
              </a:ext>
            </a:extLst>
          </p:cNvPr>
          <p:cNvGrpSpPr/>
          <p:nvPr/>
        </p:nvGrpSpPr>
        <p:grpSpPr>
          <a:xfrm>
            <a:off x="7855068" y="217277"/>
            <a:ext cx="1293471" cy="286297"/>
            <a:chOff x="2738297" y="4386269"/>
            <a:chExt cx="1293471" cy="28629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95FA426-297D-B4E1-10B2-172ABC889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15" name="Retângulo 5">
              <a:extLst>
                <a:ext uri="{FF2B5EF4-FFF2-40B4-BE49-F238E27FC236}">
                  <a16:creationId xmlns:a16="http://schemas.microsoft.com/office/drawing/2014/main" id="{E277DDB2-2422-053B-7FA2-BA6D976E97AF}"/>
                </a:ext>
              </a:extLst>
            </p:cNvPr>
            <p:cNvSpPr/>
            <p:nvPr/>
          </p:nvSpPr>
          <p:spPr>
            <a:xfrm>
              <a:off x="2928581" y="4395567"/>
              <a:ext cx="11031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6" action="ppaction://hlinkpres?slideindex=2&amp;slidetitle=2. routing"/>
                </a:rPr>
                <a:t>next-js/routing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8601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88771</TotalTime>
  <Words>902</Words>
  <Application>Microsoft Office PowerPoint</Application>
  <PresentationFormat>Widescreen</PresentationFormat>
  <Paragraphs>191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code</vt:lpstr>
      <vt:lpstr>2. what</vt:lpstr>
      <vt:lpstr>3. setup</vt:lpstr>
      <vt:lpstr>3.1 experiments</vt:lpstr>
      <vt:lpstr>4. startup</vt:lpstr>
      <vt:lpstr>4.1 experiments</vt:lpstr>
      <vt:lpstr>5. trigger</vt:lpstr>
      <vt:lpstr>6. routes</vt:lpstr>
      <vt:lpstr>6.1 documentation</vt:lpstr>
      <vt:lpstr>6.2 options</vt:lpstr>
      <vt:lpstr>6.2.1 providers</vt:lpstr>
      <vt:lpstr>6.2.2 callbacks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1198</cp:revision>
  <dcterms:created xsi:type="dcterms:W3CDTF">2019-03-25T09:18:39Z</dcterms:created>
  <dcterms:modified xsi:type="dcterms:W3CDTF">2024-12-11T12:52:29Z</dcterms:modified>
</cp:coreProperties>
</file>