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9" r:id="rId3"/>
    <p:sldId id="424" r:id="rId4"/>
    <p:sldId id="421" r:id="rId5"/>
    <p:sldId id="425" r:id="rId6"/>
    <p:sldId id="426" r:id="rId7"/>
    <p:sldId id="3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11/12/2024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authenticati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assistant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5.png"/><Relationship Id="rId18" Type="http://schemas.openxmlformats.org/officeDocument/2006/relationships/image" Target="../media/image18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4.png"/><Relationship Id="rId17" Type="http://schemas.openxmlformats.org/officeDocument/2006/relationships/image" Target="../media/image17.png"/><Relationship Id="rId2" Type="http://schemas.openxmlformats.org/officeDocument/2006/relationships/image" Target="../media/image10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6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3.svg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5423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endpoints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226F0E-ACF2-4E66-6C98-E2D325FA7C2C}"/>
              </a:ext>
            </a:extLst>
          </p:cNvPr>
          <p:cNvGrpSpPr/>
          <p:nvPr/>
        </p:nvGrpSpPr>
        <p:grpSpPr>
          <a:xfrm>
            <a:off x="10594641" y="99997"/>
            <a:ext cx="1597359" cy="283293"/>
            <a:chOff x="5611636" y="5954426"/>
            <a:chExt cx="1597360" cy="283293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BE711D07-C17D-7A20-5B7B-D25649DCF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46852096-2816-87DF-9B58-A2DD9DB409EC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ED23C5-BDBD-99FA-38F2-22C61057373D}"/>
              </a:ext>
            </a:extLst>
          </p:cNvPr>
          <p:cNvGrpSpPr/>
          <p:nvPr/>
        </p:nvGrpSpPr>
        <p:grpSpPr>
          <a:xfrm>
            <a:off x="10594640" y="395876"/>
            <a:ext cx="1228667" cy="283293"/>
            <a:chOff x="5611636" y="5954426"/>
            <a:chExt cx="1228668" cy="283293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0CC7FC87-6350-E064-B3A0-770714056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DD52A276-998E-A1C8-E4FA-B0BE64A36CFB}"/>
                </a:ext>
              </a:extLst>
            </p:cNvPr>
            <p:cNvSpPr/>
            <p:nvPr/>
          </p:nvSpPr>
          <p:spPr>
            <a:xfrm>
              <a:off x="6107411" y="5954426"/>
              <a:ext cx="7328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assistant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AA6B24-E890-085E-B182-15BEC4AA2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72ECD7-A253-95C2-5744-09C054A65928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DFE62-E910-1524-03FE-42010C7B8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8376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cegid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Speech Bubble: Rectangle 55">
            <a:extLst>
              <a:ext uri="{FF2B5EF4-FFF2-40B4-BE49-F238E27FC236}">
                <a16:creationId xmlns:a16="http://schemas.microsoft.com/office/drawing/2014/main" id="{8CA2D080-084A-EFC9-F9F2-760AAB322DE8}"/>
              </a:ext>
            </a:extLst>
          </p:cNvPr>
          <p:cNvSpPr/>
          <p:nvPr/>
        </p:nvSpPr>
        <p:spPr>
          <a:xfrm>
            <a:off x="5133868" y="2044277"/>
            <a:ext cx="6762035" cy="1365365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p: 		b2c_1a_signinoidc-v2</a:t>
            </a:r>
          </a:p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scope: 		db2b2a25-1e17-4c08-a244-288db1a5ddec openid email profile</a:t>
            </a:r>
          </a:p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response_type: 	code</a:t>
            </a:r>
          </a:p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client_id: 	db2b2a25-1e17-4c08-a244-288db1a5ddec</a:t>
            </a:r>
          </a:p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redirect_uri: 	http://localhost:3000/api/auth/callback/pulse</a:t>
            </a:r>
          </a:p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code_challenge: 	3aYlfIwR_Kiazpl_5IsQ3up6tkzW_prJsKmv3_9zdKw</a:t>
            </a:r>
          </a:p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code_challenge_method:S256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849D4DF-CADC-2D44-4EA6-633A91088990}"/>
              </a:ext>
            </a:extLst>
          </p:cNvPr>
          <p:cNvSpPr/>
          <p:nvPr/>
        </p:nvSpPr>
        <p:spPr>
          <a:xfrm>
            <a:off x="4476800" y="1663517"/>
            <a:ext cx="6274722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https://inte-signin.cegid.com/inte-signin.cegid.com/oauth2/v2.0/authorize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8C137-D07B-A63C-31F4-5F2D56C6B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43" y="3233204"/>
            <a:ext cx="3121558" cy="22702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8" name="Retângulo 20">
            <a:extLst>
              <a:ext uri="{FF2B5EF4-FFF2-40B4-BE49-F238E27FC236}">
                <a16:creationId xmlns:a16="http://schemas.microsoft.com/office/drawing/2014/main" id="{7BB8E889-5A20-ED26-3AE7-678186D670EF}"/>
              </a:ext>
            </a:extLst>
          </p:cNvPr>
          <p:cNvSpPr/>
          <p:nvPr/>
        </p:nvSpPr>
        <p:spPr>
          <a:xfrm>
            <a:off x="511444" y="3492778"/>
            <a:ext cx="3061936" cy="2096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628F9ABA-1025-4335-6642-0E3CDBB623E2}"/>
              </a:ext>
            </a:extLst>
          </p:cNvPr>
          <p:cNvSpPr/>
          <p:nvPr/>
        </p:nvSpPr>
        <p:spPr>
          <a:xfrm>
            <a:off x="541254" y="4393274"/>
            <a:ext cx="3061936" cy="2096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11319EC6-47B6-C246-DF8A-F442D1F625D8}"/>
              </a:ext>
            </a:extLst>
          </p:cNvPr>
          <p:cNvSpPr/>
          <p:nvPr/>
        </p:nvSpPr>
        <p:spPr>
          <a:xfrm>
            <a:off x="5259690" y="3693076"/>
            <a:ext cx="3895866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http://localhost:3000/api/auth/callback/pulse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112820-E60E-8360-EBFC-EF8D42DE0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200" y="4166950"/>
            <a:ext cx="4147544" cy="251695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A85160C-647F-BE5E-215E-4A8113D02CE3}"/>
              </a:ext>
            </a:extLst>
          </p:cNvPr>
          <p:cNvCxnSpPr>
            <a:stCxn id="8" idx="3"/>
            <a:endCxn id="3" idx="1"/>
          </p:cNvCxnSpPr>
          <p:nvPr/>
        </p:nvCxnSpPr>
        <p:spPr>
          <a:xfrm flipV="1">
            <a:off x="3573380" y="1792202"/>
            <a:ext cx="903420" cy="180540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1A3DD0F-038F-F78F-611A-AAD71334977F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3603190" y="3821761"/>
            <a:ext cx="1656500" cy="676342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A24FF98-73C7-4F97-473D-5CD855CCD98C}"/>
              </a:ext>
            </a:extLst>
          </p:cNvPr>
          <p:cNvSpPr/>
          <p:nvPr/>
        </p:nvSpPr>
        <p:spPr>
          <a:xfrm>
            <a:off x="4476800" y="106012"/>
            <a:ext cx="6784477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http://localhost:3000/api/auth/signin?callbackUrl=http%3A%2F%2Flocalhost%3A3000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087A12-0291-8FA1-F6C7-C451B59EC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589" y="592125"/>
            <a:ext cx="2255820" cy="69484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7" name="Retângulo 20">
            <a:extLst>
              <a:ext uri="{FF2B5EF4-FFF2-40B4-BE49-F238E27FC236}">
                <a16:creationId xmlns:a16="http://schemas.microsoft.com/office/drawing/2014/main" id="{87A91090-F6B2-A213-9A27-C34EFA810BC5}"/>
              </a:ext>
            </a:extLst>
          </p:cNvPr>
          <p:cNvSpPr/>
          <p:nvPr/>
        </p:nvSpPr>
        <p:spPr>
          <a:xfrm>
            <a:off x="511442" y="3268624"/>
            <a:ext cx="903420" cy="2096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1C3F1E7-AAF4-3861-12A6-17FB881ACD56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1414862" y="234697"/>
            <a:ext cx="3061938" cy="313875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4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FB7D9-371F-8CC6-9B62-0523E1E2C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C545C-2C2E-9673-71C1-B16459B3D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00" y="1033434"/>
            <a:ext cx="6335009" cy="482984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023828-E6C6-9058-E7DF-BA4B3FECC5BB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EDA23-5043-EF1B-50AA-57B487C8F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6113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session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72BCE382-6AA1-5FA0-2589-B75DCB48427F}"/>
              </a:ext>
            </a:extLst>
          </p:cNvPr>
          <p:cNvSpPr/>
          <p:nvPr/>
        </p:nvSpPr>
        <p:spPr>
          <a:xfrm>
            <a:off x="682661" y="606656"/>
            <a:ext cx="3301151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http://localhost:3000/api/auth/session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B8F396-42AE-FD17-B287-1C77AED60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999" y="2657466"/>
            <a:ext cx="5410955" cy="135273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36FDEF9E-980B-888E-ED5F-3C99B41979BD}"/>
              </a:ext>
            </a:extLst>
          </p:cNvPr>
          <p:cNvSpPr/>
          <p:nvPr/>
        </p:nvSpPr>
        <p:spPr>
          <a:xfrm>
            <a:off x="8065476" y="2297759"/>
            <a:ext cx="1271749" cy="257369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after clear site data</a:t>
            </a:r>
          </a:p>
        </p:txBody>
      </p:sp>
    </p:spTree>
    <p:extLst>
      <p:ext uri="{BB962C8B-B14F-4D97-AF65-F5344CB8AC3E}">
        <p14:creationId xmlns:p14="http://schemas.microsoft.com/office/powerpoint/2010/main" val="200471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D03ACA-6D1D-C606-D876-97E27F7A7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2D238B-0FC3-70DD-BB76-16D9A4CED55C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99A16-622F-4948-DD4E-98F118733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6113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gitlab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E39A-4C40-3498-5DCF-6BA13DB20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" r="43261"/>
          <a:stretch/>
        </p:blipFill>
        <p:spPr>
          <a:xfrm>
            <a:off x="430566" y="3196485"/>
            <a:ext cx="3132000" cy="140644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B8FE62E-A7E0-BE95-712C-CC7F819E97ED}"/>
              </a:ext>
            </a:extLst>
          </p:cNvPr>
          <p:cNvSpPr/>
          <p:nvPr/>
        </p:nvSpPr>
        <p:spPr>
          <a:xfrm>
            <a:off x="5133868" y="2044277"/>
            <a:ext cx="6444640" cy="118069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scope: read_user</a:t>
            </a:r>
          </a:p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response_type: code</a:t>
            </a:r>
          </a:p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client_id: 6e2b489b135165b1e02a789efd048dbbaaf4d5a1a23296b49923dbb1ac690589</a:t>
            </a:r>
          </a:p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redirect_uri: http://localhost:3000/api/auth/callback/gitlab</a:t>
            </a:r>
          </a:p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code_challenge: 4DNzEr3f3ZpRsLzAAF5DnhlsCFBfwOOYGdcETAQ6Y78</a:t>
            </a:r>
          </a:p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code_challenge_method: S256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2A37C9D3-9C15-03E1-0180-EA6111C863CF}"/>
              </a:ext>
            </a:extLst>
          </p:cNvPr>
          <p:cNvSpPr/>
          <p:nvPr/>
        </p:nvSpPr>
        <p:spPr>
          <a:xfrm>
            <a:off x="4476800" y="1663517"/>
            <a:ext cx="2961314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https://gitlab.com/oauth/authorize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9" name="Retângulo 20">
            <a:extLst>
              <a:ext uri="{FF2B5EF4-FFF2-40B4-BE49-F238E27FC236}">
                <a16:creationId xmlns:a16="http://schemas.microsoft.com/office/drawing/2014/main" id="{AEBBCFBE-4FB4-7994-32BD-022DF8D1465A}"/>
              </a:ext>
            </a:extLst>
          </p:cNvPr>
          <p:cNvSpPr/>
          <p:nvPr/>
        </p:nvSpPr>
        <p:spPr>
          <a:xfrm>
            <a:off x="457408" y="3808903"/>
            <a:ext cx="3061936" cy="2096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20">
            <a:extLst>
              <a:ext uri="{FF2B5EF4-FFF2-40B4-BE49-F238E27FC236}">
                <a16:creationId xmlns:a16="http://schemas.microsoft.com/office/drawing/2014/main" id="{CBCE4A15-2CAB-BFBF-0CD4-B2352335CA46}"/>
              </a:ext>
            </a:extLst>
          </p:cNvPr>
          <p:cNvSpPr/>
          <p:nvPr/>
        </p:nvSpPr>
        <p:spPr>
          <a:xfrm>
            <a:off x="402867" y="4215359"/>
            <a:ext cx="3061936" cy="2096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91A50778-26BC-3B59-9B3A-AAFF6DDD2F8C}"/>
              </a:ext>
            </a:extLst>
          </p:cNvPr>
          <p:cNvSpPr/>
          <p:nvPr/>
        </p:nvSpPr>
        <p:spPr>
          <a:xfrm>
            <a:off x="5259690" y="3693076"/>
            <a:ext cx="3980824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http://localhost:3000/api/auth/callback/gitlab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C20DF5-0AAC-7983-A55C-B4EE115E249A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V="1">
            <a:off x="3519344" y="1792202"/>
            <a:ext cx="957456" cy="212153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2E0F4DA-0FE7-51BC-AE3B-4CAB9FA3162B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3464803" y="3821761"/>
            <a:ext cx="1794887" cy="498427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76FEEF38-3750-F6FE-18F5-1C2C6DCE9CF7}"/>
              </a:ext>
            </a:extLst>
          </p:cNvPr>
          <p:cNvSpPr/>
          <p:nvPr/>
        </p:nvSpPr>
        <p:spPr>
          <a:xfrm>
            <a:off x="4476800" y="106012"/>
            <a:ext cx="6784477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http://localhost:3000/api/auth/signin?callbackUrl=http%3A%2F%2Flocalhost%3A3000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C111F7E-5BB0-14DC-318B-A07F0913E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589" y="592125"/>
            <a:ext cx="2255820" cy="69484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2" name="Retângulo 20">
            <a:extLst>
              <a:ext uri="{FF2B5EF4-FFF2-40B4-BE49-F238E27FC236}">
                <a16:creationId xmlns:a16="http://schemas.microsoft.com/office/drawing/2014/main" id="{A91757E4-948A-B2F7-AFC3-193E43DF44AF}"/>
              </a:ext>
            </a:extLst>
          </p:cNvPr>
          <p:cNvSpPr/>
          <p:nvPr/>
        </p:nvSpPr>
        <p:spPr>
          <a:xfrm>
            <a:off x="394722" y="3429000"/>
            <a:ext cx="3061936" cy="2096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21D1158-2837-3BA0-05F8-B9A69EF7BE78}"/>
              </a:ext>
            </a:extLst>
          </p:cNvPr>
          <p:cNvCxnSpPr>
            <a:stCxn id="22" idx="0"/>
            <a:endCxn id="18" idx="1"/>
          </p:cNvCxnSpPr>
          <p:nvPr/>
        </p:nvCxnSpPr>
        <p:spPr>
          <a:xfrm rot="5400000" flipH="1" flipV="1">
            <a:off x="1604094" y="556294"/>
            <a:ext cx="3194303" cy="2551110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47F9065-2CB6-910B-4382-08A9FADA7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285" y="4174117"/>
            <a:ext cx="5036685" cy="94371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379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E3E380-68EB-526F-6E56-E2351B55A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BC2F0D-8615-FDFF-6DC2-837F6AF1EF36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6A9E1-C103-46F5-02A8-C8CE4755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7654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session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73A8A91-B021-7544-D36F-41D08842A2F6}"/>
              </a:ext>
            </a:extLst>
          </p:cNvPr>
          <p:cNvSpPr/>
          <p:nvPr/>
        </p:nvSpPr>
        <p:spPr>
          <a:xfrm>
            <a:off x="682661" y="606656"/>
            <a:ext cx="3301151" cy="257369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http://localhost:3000/api/auth/session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BB16B2-BB2C-CFFF-006F-8E542618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849" y="3518078"/>
            <a:ext cx="5410955" cy="135273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3FE14D00-C566-FF1A-0832-0FE9EB3768B7}"/>
              </a:ext>
            </a:extLst>
          </p:cNvPr>
          <p:cNvSpPr/>
          <p:nvPr/>
        </p:nvSpPr>
        <p:spPr>
          <a:xfrm>
            <a:off x="8963326" y="3065710"/>
            <a:ext cx="1271749" cy="257369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after clear site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7A246-E27B-207F-26C7-3AF5C38B6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15" y="1027484"/>
            <a:ext cx="7266557" cy="21005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711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88781</TotalTime>
  <Words>309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endpoints</vt:lpstr>
      <vt:lpstr>2. cegid</vt:lpstr>
      <vt:lpstr>2.1 session</vt:lpstr>
      <vt:lpstr>3. gitlab</vt:lpstr>
      <vt:lpstr>3.1 session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1198</cp:revision>
  <dcterms:created xsi:type="dcterms:W3CDTF">2019-03-25T09:18:39Z</dcterms:created>
  <dcterms:modified xsi:type="dcterms:W3CDTF">2024-12-11T13:01:10Z</dcterms:modified>
</cp:coreProperties>
</file>