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428" r:id="rId4"/>
    <p:sldId id="429" r:id="rId5"/>
    <p:sldId id="433" r:id="rId6"/>
    <p:sldId id="435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ssista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-accounts.cegid.com/Api/Operation/Help/index.html?urls.primaryName=Token+Service+Managemen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-accounts.cegid.com/Api/Operation/Help/index.html?urls.primaryName=Token+Service+Managemen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4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4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onboarding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E03CFC-07D7-90D0-D5CB-395127677BB8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624B261-1B50-B343-D989-12816F9E6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4902254E-4EE5-3D6D-B001-07FB7C21AD8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40A5EC-7F41-005B-B343-935184406F9D}"/>
              </a:ext>
            </a:extLst>
          </p:cNvPr>
          <p:cNvGrpSpPr/>
          <p:nvPr/>
        </p:nvGrpSpPr>
        <p:grpSpPr>
          <a:xfrm>
            <a:off x="10578504" y="411116"/>
            <a:ext cx="1228667" cy="283293"/>
            <a:chOff x="5611636" y="5954426"/>
            <a:chExt cx="1228668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BEDBBFCA-A09B-AD6E-8D61-66A35F05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FF932E6B-A09B-7AB8-4E3B-F81C5344355F}"/>
                </a:ext>
              </a:extLst>
            </p:cNvPr>
            <p:cNvSpPr/>
            <p:nvPr/>
          </p:nvSpPr>
          <p:spPr>
            <a:xfrm>
              <a:off x="6107411" y="5954426"/>
              <a:ext cx="7328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assistant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8DEEA-D2C2-4022-C560-34745A1C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E9B787-C46B-43F3-0D95-B352BF9774AF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BD975-A0F0-9336-4130-A67069303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3128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cegid DEV token app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894C44B-D1A3-3961-C9CE-4DD802A0C227}"/>
              </a:ext>
            </a:extLst>
          </p:cNvPr>
          <p:cNvSpPr/>
          <p:nvPr/>
        </p:nvSpPr>
        <p:spPr>
          <a:xfrm>
            <a:off x="1700250" y="5436110"/>
            <a:ext cx="3105585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ilC1P1BbGzJL94TS_nLFcRJ1Y-fULB7MRydohqOv2b4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2E7BC1D-62E7-AB0B-AA2C-30AEEA99217B}"/>
              </a:ext>
            </a:extLst>
          </p:cNvPr>
          <p:cNvSpPr/>
          <p:nvPr/>
        </p:nvSpPr>
        <p:spPr>
          <a:xfrm>
            <a:off x="699391" y="4484557"/>
            <a:ext cx="1624410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XslcDBPf3WBoSUNBoz5IOQ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C1189F32-117D-9C59-AF29-165A60C668E4}"/>
              </a:ext>
            </a:extLst>
          </p:cNvPr>
          <p:cNvSpPr/>
          <p:nvPr/>
        </p:nvSpPr>
        <p:spPr>
          <a:xfrm>
            <a:off x="255232" y="4459354"/>
            <a:ext cx="4441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id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DEA51EA-A90B-E8FC-0D22-E902426B79C0}"/>
              </a:ext>
            </a:extLst>
          </p:cNvPr>
          <p:cNvSpPr/>
          <p:nvPr/>
        </p:nvSpPr>
        <p:spPr>
          <a:xfrm>
            <a:off x="294290" y="5410907"/>
            <a:ext cx="140596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secret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4516DA-6627-D52D-DA5F-F0A292374886}"/>
              </a:ext>
            </a:extLst>
          </p:cNvPr>
          <p:cNvGrpSpPr/>
          <p:nvPr/>
        </p:nvGrpSpPr>
        <p:grpSpPr>
          <a:xfrm>
            <a:off x="4234090" y="2394791"/>
            <a:ext cx="2450366" cy="289586"/>
            <a:chOff x="5881666" y="1590687"/>
            <a:chExt cx="245036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A2A9723B-B6E7-F2BF-5147-EC65B97F9D6B}"/>
                </a:ext>
              </a:extLst>
            </p:cNvPr>
            <p:cNvSpPr/>
            <p:nvPr/>
          </p:nvSpPr>
          <p:spPr>
            <a:xfrm>
              <a:off x="6081095" y="1603274"/>
              <a:ext cx="22509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cegid token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D404C4B0-96F4-6AD9-0802-DDDDDEE5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70506F0-A4BE-02F7-ABFF-EE4D526A1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" y="243616"/>
            <a:ext cx="5509740" cy="20706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857EBE-6837-0833-D29E-C57CC41D0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32" y="2807656"/>
            <a:ext cx="4888131" cy="149488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BBA9B05-AC75-60A0-6779-71A22C5B59D7}"/>
              </a:ext>
            </a:extLst>
          </p:cNvPr>
          <p:cNvSpPr/>
          <p:nvPr/>
        </p:nvSpPr>
        <p:spPr>
          <a:xfrm>
            <a:off x="1262044" y="4960333"/>
            <a:ext cx="2682392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business-os-dev.app.pulseos.assistant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AA911A32-AC4A-789C-4EF5-06C4A0C2F163}"/>
              </a:ext>
            </a:extLst>
          </p:cNvPr>
          <p:cNvSpPr/>
          <p:nvPr/>
        </p:nvSpPr>
        <p:spPr>
          <a:xfrm>
            <a:off x="255232" y="4922530"/>
            <a:ext cx="10068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 id</a:t>
            </a:r>
          </a:p>
        </p:txBody>
      </p:sp>
    </p:spTree>
    <p:extLst>
      <p:ext uri="{BB962C8B-B14F-4D97-AF65-F5344CB8AC3E}">
        <p14:creationId xmlns:p14="http://schemas.microsoft.com/office/powerpoint/2010/main" val="393219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CC037-4DD1-D8EA-F447-2E0CD7F08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2E2A3A-D7E3-B927-83A5-D697FA560E0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CCEF-DBC6-F99C-F554-9A640B5E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6881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comparison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211C4CA-4FA1-8854-94E5-42AF1A70292E}"/>
              </a:ext>
            </a:extLst>
          </p:cNvPr>
          <p:cNvSpPr/>
          <p:nvPr/>
        </p:nvSpPr>
        <p:spPr>
          <a:xfrm>
            <a:off x="968556" y="729757"/>
            <a:ext cx="4224481" cy="2534916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"db2b2a25-1e17-4c08-a244-288db1a5ddec"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"includeRoles"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"includeCegidLifeServices"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"useLightToken"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"label"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"https://businessos-ui.azurewebsites.net/"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"http://localhost:5119/signin-oidc"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"https://businessos-ui.azurewebsites.net/api/auth/callback/pulse"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"https://businessos-ui.azurewebsites.net/api/auth/signin/pulse"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"https://businessos-ui.azurewebsites.net/api/auth/signin"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"http://localhost:3000/api/auth/callback/pulse"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"http://localhost:3000/api/auth/signin/pulse"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"http://localhost:3000/api/auth/signin"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"logoutEndpointUri"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"https://www.webstore.cegid.com/logout"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863AF134-E6C9-C31C-7C94-2741EF43D7F3}"/>
              </a:ext>
            </a:extLst>
          </p:cNvPr>
          <p:cNvSpPr/>
          <p:nvPr/>
        </p:nvSpPr>
        <p:spPr>
          <a:xfrm>
            <a:off x="281767" y="729757"/>
            <a:ext cx="7246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login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0A94D82-712D-4B8C-ECDE-BE62428B25ED}"/>
              </a:ext>
            </a:extLst>
          </p:cNvPr>
          <p:cNvSpPr/>
          <p:nvPr/>
        </p:nvSpPr>
        <p:spPr>
          <a:xfrm>
            <a:off x="956209" y="3511631"/>
            <a:ext cx="4168376" cy="327357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"pulseos.assistant"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"accessTokenValiditySeconds"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B5CEA8"/>
                </a:solidFill>
                <a:latin typeface="Consolas" panose="020B0609020204030204" pitchFamily="49" charset="0"/>
              </a:rPr>
              <a:t>3600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"allowClientCredentials"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"allowOfflineAccess"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"applicationType"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"SignInTokenExchange"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"business-os-dev.app.pulseos.assistant"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"clientIdAlias"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"Pulse OS assistant"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"refreshTokenValiditySeconds"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B5CEA8"/>
                </a:solidFill>
                <a:latin typeface="Consolas" panose="020B0609020204030204" pitchFamily="49" charset="0"/>
              </a:rPr>
              <a:t>86400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"requireClientSecret"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"reusableRefreshToken"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"business-os-dev.build.rw"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"business-os-dev.request.rw"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"signinApplicationClientId"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"db2b2a25-1e17-4c08-a244-288db1a5ddec"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2F6152C5-7E9A-930F-F780-A0E3068EDA08}"/>
              </a:ext>
            </a:extLst>
          </p:cNvPr>
          <p:cNvSpPr/>
          <p:nvPr/>
        </p:nvSpPr>
        <p:spPr>
          <a:xfrm>
            <a:off x="281767" y="3616068"/>
            <a:ext cx="80323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token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F4AD15-B944-2714-2A26-12F28202C35B}"/>
              </a:ext>
            </a:extLst>
          </p:cNvPr>
          <p:cNvSpPr/>
          <p:nvPr/>
        </p:nvSpPr>
        <p:spPr>
          <a:xfrm>
            <a:off x="6780039" y="74849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F1D497C-3710-983E-1043-A2AA2397EBFD}"/>
              </a:ext>
            </a:extLst>
          </p:cNvPr>
          <p:cNvSpPr/>
          <p:nvPr/>
        </p:nvSpPr>
        <p:spPr>
          <a:xfrm>
            <a:off x="7618149" y="714106"/>
            <a:ext cx="3775640" cy="2165584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"15afd92e-a880-4b66-a3d4-1b672619ff91"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"includeRoles"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"includeCegidLifeServices"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"useLightToken"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"label"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"BFF-Studio"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"http://localhost:5119/signin-oidc"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"http://localhost:5119"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"http://localhost:5001/signin-oidc"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"http://localhost:5001"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"http://localhost:8000/signin-oidc"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"http://localhost:8000"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"logoutEndpointUri"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"https://www.webstore.cegid.com/logout"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1CB6A4-412B-C331-085A-B4732CF64C89}"/>
              </a:ext>
            </a:extLst>
          </p:cNvPr>
          <p:cNvSpPr/>
          <p:nvPr/>
        </p:nvSpPr>
        <p:spPr>
          <a:xfrm>
            <a:off x="6939468" y="727665"/>
            <a:ext cx="7246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login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CDD4B2F-E38C-91F5-5C39-0F502B8B17E3}"/>
              </a:ext>
            </a:extLst>
          </p:cNvPr>
          <p:cNvSpPr/>
          <p:nvPr/>
        </p:nvSpPr>
        <p:spPr>
          <a:xfrm>
            <a:off x="7774783" y="3423540"/>
            <a:ext cx="4168376" cy="327357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"bffStudio"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"accessTokenValiditySeconds"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B5CEA8"/>
                </a:solidFill>
                <a:latin typeface="Consolas" panose="020B0609020204030204" pitchFamily="49" charset="0"/>
              </a:rPr>
              <a:t>3600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"allowClientCredentials"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"allowOfflineAccess"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"applicationType"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"SignInTokenExchange"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"business-os-dev.app.bffStudio"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"clientIdAlias"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"BFF for Studio in Token Service"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"refreshTokenValiditySeconds"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B5CEA8"/>
                </a:solidFill>
                <a:latin typeface="Consolas" panose="020B0609020204030204" pitchFamily="49" charset="0"/>
              </a:rPr>
              <a:t>3600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"requireClientSecret"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"reusableRefreshToken"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"business-os-dev.build.rw"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"business-os-dev.request.rw"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"signinApplicationClientId"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"15afd92e-a880-4b66-a3d4-1b672619ff91"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7833983B-D7EF-8344-0B6D-1F0FAF59CE95}"/>
              </a:ext>
            </a:extLst>
          </p:cNvPr>
          <p:cNvSpPr/>
          <p:nvPr/>
        </p:nvSpPr>
        <p:spPr>
          <a:xfrm>
            <a:off x="6971552" y="3373132"/>
            <a:ext cx="80323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token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11B9FB9B-1387-D8F0-40F2-2E966C2C0B0C}"/>
              </a:ext>
            </a:extLst>
          </p:cNvPr>
          <p:cNvSpPr/>
          <p:nvPr/>
        </p:nvSpPr>
        <p:spPr>
          <a:xfrm>
            <a:off x="2010886" y="89894"/>
            <a:ext cx="1578491" cy="424339"/>
          </a:xfrm>
          <a:prstGeom prst="downArrowCallout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72000" tIns="0" rIns="72000" bIns="0" rtlCol="0" anchor="ctr">
            <a:spAutoFit/>
          </a:bodyPr>
          <a:lstStyle/>
          <a:p>
            <a:pPr algn="ctr" defTabSz="914369"/>
            <a:r>
              <a:rPr lang="pt-PT" kern="0" dirty="0">
                <a:solidFill>
                  <a:prstClr val="white"/>
                </a:solidFill>
                <a:latin typeface="Calibri Light" panose="020F0302020204030204"/>
              </a:rPr>
              <a:t>ASSISTANT DEV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9C8C0F37-5A9E-6ED8-7C8C-FD18671D4416}"/>
              </a:ext>
            </a:extLst>
          </p:cNvPr>
          <p:cNvSpPr/>
          <p:nvPr/>
        </p:nvSpPr>
        <p:spPr>
          <a:xfrm>
            <a:off x="8891398" y="90358"/>
            <a:ext cx="1124842" cy="424339"/>
          </a:xfrm>
          <a:prstGeom prst="downArrowCallout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72000" tIns="0" rIns="72000" bIns="0" rtlCol="0" anchor="ctr">
            <a:spAutoFit/>
          </a:bodyPr>
          <a:lstStyle/>
          <a:p>
            <a:pPr algn="ctr" defTabSz="914369"/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BFF Studio</a:t>
            </a:r>
          </a:p>
        </p:txBody>
      </p:sp>
    </p:spTree>
    <p:extLst>
      <p:ext uri="{BB962C8B-B14F-4D97-AF65-F5344CB8AC3E}">
        <p14:creationId xmlns:p14="http://schemas.microsoft.com/office/powerpoint/2010/main" val="194064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10E16-CF24-1BDF-BE79-86D8245DC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541269-86AC-17DA-BC82-66E05AC12E86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97140-D6C9-04C4-8A0E-B8C1D084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3128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cegid STG token app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5F698A0-4B6C-AF11-B736-660BB5555977}"/>
              </a:ext>
            </a:extLst>
          </p:cNvPr>
          <p:cNvSpPr/>
          <p:nvPr/>
        </p:nvSpPr>
        <p:spPr>
          <a:xfrm>
            <a:off x="1700250" y="5993579"/>
            <a:ext cx="3105585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hL52HWgJB8hfVY939wxJOEMMn2byESG4vlcU2b_Muwo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B71CA3C-7622-7449-5B79-6E2A2A0A9F63}"/>
              </a:ext>
            </a:extLst>
          </p:cNvPr>
          <p:cNvSpPr/>
          <p:nvPr/>
        </p:nvSpPr>
        <p:spPr>
          <a:xfrm>
            <a:off x="699391" y="5042026"/>
            <a:ext cx="1624410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yoi8orD_bnllGo8d2E7W6g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A2FAB3E4-8D5B-8050-EAE7-0D25B6E3DE56}"/>
              </a:ext>
            </a:extLst>
          </p:cNvPr>
          <p:cNvSpPr/>
          <p:nvPr/>
        </p:nvSpPr>
        <p:spPr>
          <a:xfrm>
            <a:off x="255232" y="5016823"/>
            <a:ext cx="4441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id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9D7B944B-8ADF-AF95-A250-FD6EC33BF3D3}"/>
              </a:ext>
            </a:extLst>
          </p:cNvPr>
          <p:cNvSpPr/>
          <p:nvPr/>
        </p:nvSpPr>
        <p:spPr>
          <a:xfrm>
            <a:off x="294290" y="5968376"/>
            <a:ext cx="140596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secret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553295-53B3-5ECE-A30A-6B547C81B0C7}"/>
              </a:ext>
            </a:extLst>
          </p:cNvPr>
          <p:cNvGrpSpPr/>
          <p:nvPr/>
        </p:nvGrpSpPr>
        <p:grpSpPr>
          <a:xfrm>
            <a:off x="4234090" y="2952260"/>
            <a:ext cx="2450366" cy="289586"/>
            <a:chOff x="5881666" y="1590687"/>
            <a:chExt cx="245036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5424D772-2D20-2662-1ACA-DE54C10CF1B2}"/>
                </a:ext>
              </a:extLst>
            </p:cNvPr>
            <p:cNvSpPr/>
            <p:nvPr/>
          </p:nvSpPr>
          <p:spPr>
            <a:xfrm>
              <a:off x="6081095" y="1603274"/>
              <a:ext cx="22509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cegid token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5DE3E003-E67A-4281-B96D-DF8A51211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C40D036-1EB5-A2F8-BF2A-007849FF59A0}"/>
              </a:ext>
            </a:extLst>
          </p:cNvPr>
          <p:cNvSpPr/>
          <p:nvPr/>
        </p:nvSpPr>
        <p:spPr>
          <a:xfrm>
            <a:off x="1262044" y="5517802"/>
            <a:ext cx="2752924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business-os-inte.app.pulseos.assistant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B255D738-70AA-1A0F-0047-1B1700BE8614}"/>
              </a:ext>
            </a:extLst>
          </p:cNvPr>
          <p:cNvSpPr/>
          <p:nvPr/>
        </p:nvSpPr>
        <p:spPr>
          <a:xfrm>
            <a:off x="255232" y="5479999"/>
            <a:ext cx="10068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286B1-AC48-9F5B-677A-5262BF6E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" y="3372953"/>
            <a:ext cx="6426819" cy="137072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B7C0A-FC35-CF24-20F7-78CFB2244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00" y="401093"/>
            <a:ext cx="3134580" cy="226903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99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31CA1-3EBC-15E9-A9FA-11997E7C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091C08E-B4CA-1296-E9BE-C8E410BA3EDF}"/>
              </a:ext>
            </a:extLst>
          </p:cNvPr>
          <p:cNvSpPr/>
          <p:nvPr/>
        </p:nvSpPr>
        <p:spPr>
          <a:xfrm>
            <a:off x="886135" y="3445393"/>
            <a:ext cx="4168376" cy="327357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"pulseos.assistant"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"accessTokenValiditySeconds"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B5CEA8"/>
                </a:solidFill>
                <a:latin typeface="Consolas" panose="020B0609020204030204" pitchFamily="49" charset="0"/>
              </a:rPr>
              <a:t>3600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"allowClientCredentials"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"allowOfflineAccess"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"applicationType"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"SignInTokenExchange"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"business-os-inte.app.pulseos.assistant"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"clientIdAlias"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"Pulse OS assistant"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"refreshTokenValiditySeconds"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B5CEA8"/>
                </a:solidFill>
                <a:latin typeface="Consolas" panose="020B0609020204030204" pitchFamily="49" charset="0"/>
              </a:rPr>
              <a:t>86400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"requireClientSecret"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"reusableRefreshToken"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"business-os-inte.build.rw"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"business-os-inte.request.rw"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"signinApplicationClientId"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"18a92114-40f4-4299-8737-27f81658fee9"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3126A03-1F3D-B2F0-F98E-616789468EE3}"/>
              </a:ext>
            </a:extLst>
          </p:cNvPr>
          <p:cNvSpPr/>
          <p:nvPr/>
        </p:nvSpPr>
        <p:spPr>
          <a:xfrm>
            <a:off x="1006451" y="569987"/>
            <a:ext cx="3943956" cy="2534916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"18a92114-40f4-4299-8737-27f81658fee9"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"includeRoles"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"includeCegidLifeServices"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"useLightToken"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"label"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"https://st-pulse.azurewebsites.net/api/auth/callback/pulse"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"https://st-pulse.azurewebsites.net/api/auth/signin/pulse"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"https://st-pulse.azurewebsites.net/api/auth/signin"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"https://st-pulse.azurewebsites.net/"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"http://localhost:3000/api/auth/signin/pulse"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"http://localhost:3000/api/auth/callback/pulse"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"http://localhost:3000/api/auth/signin",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"logoutEndpointUri"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“https://www.webstore.cegid.com/logout”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DC081-9A50-ADA1-E095-F137F3EF165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32BAA-2808-8841-3392-1D3E40CD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6881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comparison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E7D632E-FA04-7485-8B79-4BEA417A8263}"/>
              </a:ext>
            </a:extLst>
          </p:cNvPr>
          <p:cNvSpPr/>
          <p:nvPr/>
        </p:nvSpPr>
        <p:spPr>
          <a:xfrm>
            <a:off x="7579010" y="569987"/>
            <a:ext cx="4224481" cy="2534916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"db2b2a25-1e17-4c08-a244-288db1a5ddec"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"includeRoles"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"includeCegidLifeServices"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"useLightToken"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"label"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"https://businessos-ui.azurewebsites.net/api/auth/callback/pulse"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"https://businessos-ui.azurewebsites.net/api/auth/signin/pulse"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"https://businessos-ui.azurewebsites.net/api/auth/signin"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"https://businessos-ui.azurewebsites.net/"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"http://localhost:3000/api/auth/signin/pulse"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"http://localhost:3000/api/auth/callback/pulse"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"http://localhost:3000/api/auth/signin"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"http://localhost:3000/",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"http://localhost:5119/signin-oidc"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"logoutEndpointUri"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"https://www.webstore.cegid.com/logout"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FBC015BB-60E1-A02C-F664-C3BAE3BDA238}"/>
              </a:ext>
            </a:extLst>
          </p:cNvPr>
          <p:cNvSpPr/>
          <p:nvPr/>
        </p:nvSpPr>
        <p:spPr>
          <a:xfrm>
            <a:off x="281767" y="575819"/>
            <a:ext cx="7246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login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F6471D9-9433-5703-A469-3E981BB2CB4B}"/>
              </a:ext>
            </a:extLst>
          </p:cNvPr>
          <p:cNvSpPr/>
          <p:nvPr/>
        </p:nvSpPr>
        <p:spPr>
          <a:xfrm>
            <a:off x="7635115" y="3411330"/>
            <a:ext cx="4168376" cy="327357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"pulseos.assistant"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"accessTokenValiditySeconds"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B5CEA8"/>
                </a:solidFill>
                <a:latin typeface="Consolas" panose="020B0609020204030204" pitchFamily="49" charset="0"/>
              </a:rPr>
              <a:t>3600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"allowClientCredentials"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"allowOfflineAccess"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"applicationType"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"SignInTokenExchange"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"business-os-dev.app.pulseos.assistant"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"clientIdAlias"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"Pulse OS assistant"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"refreshTokenValiditySeconds"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B5CEA8"/>
                </a:solidFill>
                <a:latin typeface="Consolas" panose="020B0609020204030204" pitchFamily="49" charset="0"/>
              </a:rPr>
              <a:t>86400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"requireClientSecret"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"reusableRefreshToken"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"business-os-dev.build.rw"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"business-os-dev.request.rw"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"signinApplicationClientId"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"db2b2a25-1e17-4c08-a244-288db1a5ddec"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0D6E1C1A-28B7-78AF-804B-3140C8D8A7B9}"/>
              </a:ext>
            </a:extLst>
          </p:cNvPr>
          <p:cNvSpPr/>
          <p:nvPr/>
        </p:nvSpPr>
        <p:spPr>
          <a:xfrm>
            <a:off x="266011" y="3411330"/>
            <a:ext cx="80323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token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872E0-6571-8A9B-FBA1-EB2FBB700C03}"/>
              </a:ext>
            </a:extLst>
          </p:cNvPr>
          <p:cNvSpPr/>
          <p:nvPr/>
        </p:nvSpPr>
        <p:spPr>
          <a:xfrm>
            <a:off x="6780039" y="74849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FEAE77-2FD7-67C0-062A-608BF8F85AE6}"/>
              </a:ext>
            </a:extLst>
          </p:cNvPr>
          <p:cNvSpPr/>
          <p:nvPr/>
        </p:nvSpPr>
        <p:spPr>
          <a:xfrm>
            <a:off x="6916965" y="569987"/>
            <a:ext cx="7246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login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67DED8F9-C40F-97A8-2F34-215652FED3FF}"/>
              </a:ext>
            </a:extLst>
          </p:cNvPr>
          <p:cNvSpPr/>
          <p:nvPr/>
        </p:nvSpPr>
        <p:spPr>
          <a:xfrm>
            <a:off x="6916965" y="3411330"/>
            <a:ext cx="80323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token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46A15655-A3B8-5EF2-53BA-500E8F5B2141}"/>
              </a:ext>
            </a:extLst>
          </p:cNvPr>
          <p:cNvSpPr/>
          <p:nvPr/>
        </p:nvSpPr>
        <p:spPr>
          <a:xfrm>
            <a:off x="1986840" y="89894"/>
            <a:ext cx="1626581" cy="424339"/>
          </a:xfrm>
          <a:prstGeom prst="downArrowCallout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72000" tIns="0" rIns="72000" bIns="0" rtlCol="0" anchor="ctr">
            <a:spAutoFit/>
          </a:bodyPr>
          <a:lstStyle/>
          <a:p>
            <a:pPr algn="ctr" defTabSz="914369"/>
            <a:r>
              <a:rPr lang="pt-PT" kern="0" dirty="0">
                <a:solidFill>
                  <a:prstClr val="white"/>
                </a:solidFill>
                <a:latin typeface="Calibri Light" panose="020F0302020204030204"/>
              </a:rPr>
              <a:t>ASSISTANT INTE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A7AD45D8-5583-EE85-2570-178E61139A3F}"/>
              </a:ext>
            </a:extLst>
          </p:cNvPr>
          <p:cNvSpPr/>
          <p:nvPr/>
        </p:nvSpPr>
        <p:spPr>
          <a:xfrm>
            <a:off x="8664575" y="90358"/>
            <a:ext cx="1578491" cy="424339"/>
          </a:xfrm>
          <a:prstGeom prst="downArrowCallout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72000" tIns="0" rIns="72000" bIns="0" rtlCol="0" anchor="ctr">
            <a:spAutoFit/>
          </a:bodyPr>
          <a:lstStyle/>
          <a:p>
            <a:pPr algn="ctr" defTabSz="914369"/>
            <a:r>
              <a:rPr lang="pt-PT" kern="0" dirty="0">
                <a:solidFill>
                  <a:prstClr val="white"/>
                </a:solidFill>
                <a:latin typeface="Calibri Light" panose="020F0302020204030204"/>
              </a:rPr>
              <a:t>ASSISTANT DEV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59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88841</TotalTime>
  <Words>1419</Words>
  <Application>Microsoft Office PowerPoint</Application>
  <PresentationFormat>Widescreen</PresentationFormat>
  <Paragraphs>239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onboarding</vt:lpstr>
      <vt:lpstr>2. cegid DEV token app</vt:lpstr>
      <vt:lpstr>2.1 comparison</vt:lpstr>
      <vt:lpstr>3. cegid STG token app</vt:lpstr>
      <vt:lpstr>3.1 comparison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1201</cp:revision>
  <dcterms:created xsi:type="dcterms:W3CDTF">2019-03-25T09:18:39Z</dcterms:created>
  <dcterms:modified xsi:type="dcterms:W3CDTF">2024-12-11T14:00:35Z</dcterms:modified>
</cp:coreProperties>
</file>