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432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02/01/2025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business.cegid.cloud/web/" TargetMode="External"/><Relationship Id="rId2" Type="http://schemas.openxmlformats.org/officeDocument/2006/relationships/hyperlink" Target="mailto:sophiebernarddev@yopmail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0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22501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cegid business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5" y="115237"/>
            <a:ext cx="1597359" cy="283293"/>
            <a:chOff x="5611636" y="5954426"/>
            <a:chExt cx="15973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D0ED8F-0D68-3312-5090-2EE984E21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5BE16C-5F3E-3FD4-818B-4E30DCD5FBF2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EE227-91F4-99F5-E210-81B76A4BA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56778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app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3807029-B58B-2F2C-0B36-86ABC76FAC2B}"/>
              </a:ext>
            </a:extLst>
          </p:cNvPr>
          <p:cNvSpPr/>
          <p:nvPr/>
        </p:nvSpPr>
        <p:spPr>
          <a:xfrm>
            <a:off x="952034" y="252851"/>
            <a:ext cx="2360189" cy="442035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  <a:hlinkClick r:id="rId2"/>
              </a:rPr>
              <a:t>sophiebernarddev@yopmail.com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AZErty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()002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A169A111-D5F6-B557-7D14-B86B55656665}"/>
              </a:ext>
            </a:extLst>
          </p:cNvPr>
          <p:cNvSpPr/>
          <p:nvPr/>
        </p:nvSpPr>
        <p:spPr>
          <a:xfrm>
            <a:off x="212923" y="25285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80AC2A-C94B-549A-3915-326C330575B2}"/>
              </a:ext>
            </a:extLst>
          </p:cNvPr>
          <p:cNvGrpSpPr/>
          <p:nvPr/>
        </p:nvGrpSpPr>
        <p:grpSpPr>
          <a:xfrm>
            <a:off x="952034" y="952403"/>
            <a:ext cx="1284983" cy="289586"/>
            <a:chOff x="5881666" y="1590687"/>
            <a:chExt cx="1284983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8B93F36-17E9-4270-3179-07270ED2C24A}"/>
                </a:ext>
              </a:extLst>
            </p:cNvPr>
            <p:cNvSpPr/>
            <p:nvPr/>
          </p:nvSpPr>
          <p:spPr>
            <a:xfrm>
              <a:off x="6081095" y="1603274"/>
              <a:ext cx="1085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cegid business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5FEEFFE9-908B-4E19-C283-A2054AEFA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26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95832</TotalTime>
  <Words>73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cegid business</vt:lpstr>
      <vt:lpstr>2. app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1201</cp:revision>
  <dcterms:created xsi:type="dcterms:W3CDTF">2019-03-25T09:18:39Z</dcterms:created>
  <dcterms:modified xsi:type="dcterms:W3CDTF">2025-01-02T11:23:38Z</dcterms:modified>
</cp:coreProperties>
</file>