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96" r:id="rId3"/>
    <p:sldId id="391" r:id="rId4"/>
    <p:sldId id="397" r:id="rId5"/>
    <p:sldId id="395" r:id="rId6"/>
    <p:sldId id="407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>
        <p:scale>
          <a:sx n="110" d="100"/>
          <a:sy n="110" d="100"/>
        </p:scale>
        <p:origin x="680" y="11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0A58D5-246C-4C0B-825C-6530226E756A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7C43A0D1-8496-4545-B91A-3D4E443BE5BF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hlinkClick xmlns:r="http://schemas.openxmlformats.org/officeDocument/2006/relationships" r:id="rId1" action="ppaction://hlinksldjump"/>
            </a:rPr>
            <a:t>onboarding</a:t>
          </a:r>
          <a:endParaRPr lang="en-US" noProof="0" dirty="0"/>
        </a:p>
      </dgm:t>
    </dgm:pt>
    <dgm:pt modelId="{3C733398-E25D-47B3-B67F-F07FDB2E8A50}" type="parTrans" cxnId="{2FE6B4D8-B6E2-4237-A67A-C17D32A21B18}">
      <dgm:prSet/>
      <dgm:spPr/>
      <dgm:t>
        <a:bodyPr/>
        <a:lstStyle/>
        <a:p>
          <a:endParaRPr lang="en-US"/>
        </a:p>
      </dgm:t>
    </dgm:pt>
    <dgm:pt modelId="{A09BD2E8-7A10-4EBC-A461-1FDC654A27D9}" type="sibTrans" cxnId="{2FE6B4D8-B6E2-4237-A67A-C17D32A21B18}">
      <dgm:prSet/>
      <dgm:spPr/>
      <dgm:t>
        <a:bodyPr/>
        <a:lstStyle/>
        <a:p>
          <a:endParaRPr lang="en-US"/>
        </a:p>
      </dgm:t>
    </dgm:pt>
    <dgm:pt modelId="{BE59C168-CA78-4405-9290-2122B2C514AE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hlinkClick xmlns:r="http://schemas.openxmlformats.org/officeDocument/2006/relationships" r:id="rId2" action="ppaction://hlinksldjump"/>
            </a:rPr>
            <a:t>well-known</a:t>
          </a:r>
          <a:endParaRPr lang="en-US" noProof="0" dirty="0"/>
        </a:p>
      </dgm:t>
    </dgm:pt>
    <dgm:pt modelId="{A8DCB6D5-BC38-414E-86D4-2859A0673FA9}" type="parTrans" cxnId="{EBD30138-92B8-49BB-8253-D7952F9B7F57}">
      <dgm:prSet/>
      <dgm:spPr/>
      <dgm:t>
        <a:bodyPr/>
        <a:lstStyle/>
        <a:p>
          <a:endParaRPr lang="en-US"/>
        </a:p>
      </dgm:t>
    </dgm:pt>
    <dgm:pt modelId="{B29562AE-B360-4606-9114-E089B61D9F34}" type="sibTrans" cxnId="{EBD30138-92B8-49BB-8253-D7952F9B7F57}">
      <dgm:prSet/>
      <dgm:spPr/>
      <dgm:t>
        <a:bodyPr/>
        <a:lstStyle/>
        <a:p>
          <a:endParaRPr lang="en-US"/>
        </a:p>
      </dgm:t>
    </dgm:pt>
    <dgm:pt modelId="{C490F58C-8912-40EB-AB35-B3FBD68C4D45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noProof="0" dirty="0">
              <a:hlinkClick xmlns:r="http://schemas.openxmlformats.org/officeDocument/2006/relationships" r:id="rId3" action="ppaction://hlinksldjump"/>
            </a:rPr>
            <a:t>code</a:t>
          </a:r>
          <a:endParaRPr lang="en-US" noProof="0" dirty="0"/>
        </a:p>
      </dgm:t>
    </dgm:pt>
    <dgm:pt modelId="{023BA17C-6DBF-4A78-93D6-2DF1DB58A188}" type="parTrans" cxnId="{422B0611-7CB3-4B6C-BA3E-5E92A69511D2}">
      <dgm:prSet/>
      <dgm:spPr/>
      <dgm:t>
        <a:bodyPr/>
        <a:lstStyle/>
        <a:p>
          <a:endParaRPr lang="en-US"/>
        </a:p>
      </dgm:t>
    </dgm:pt>
    <dgm:pt modelId="{24A7E933-6E65-4B00-829A-2BAC4257D0DE}" type="sibTrans" cxnId="{422B0611-7CB3-4B6C-BA3E-5E92A69511D2}">
      <dgm:prSet/>
      <dgm:spPr/>
      <dgm:t>
        <a:bodyPr/>
        <a:lstStyle/>
        <a:p>
          <a:endParaRPr lang="en-US"/>
        </a:p>
      </dgm:t>
    </dgm:pt>
    <dgm:pt modelId="{44C8C936-B6E0-4B9D-A6E0-CE9705D5F533}" type="pres">
      <dgm:prSet presAssocID="{EA0A58D5-246C-4C0B-825C-6530226E756A}" presName="linearFlow" presStyleCnt="0">
        <dgm:presLayoutVars>
          <dgm:resizeHandles val="exact"/>
        </dgm:presLayoutVars>
      </dgm:prSet>
      <dgm:spPr/>
    </dgm:pt>
    <dgm:pt modelId="{D2D909DF-082A-4A8E-8D1F-804C838EBE5C}" type="pres">
      <dgm:prSet presAssocID="{7C43A0D1-8496-4545-B91A-3D4E443BE5BF}" presName="node" presStyleLbl="node1" presStyleIdx="0" presStyleCnt="3">
        <dgm:presLayoutVars>
          <dgm:bulletEnabled val="1"/>
        </dgm:presLayoutVars>
      </dgm:prSet>
      <dgm:spPr/>
    </dgm:pt>
    <dgm:pt modelId="{8F52B7EC-B17D-4EF5-8530-8B01642BDEE9}" type="pres">
      <dgm:prSet presAssocID="{A09BD2E8-7A10-4EBC-A461-1FDC654A27D9}" presName="sibTrans" presStyleLbl="sibTrans2D1" presStyleIdx="0" presStyleCnt="2"/>
      <dgm:spPr/>
    </dgm:pt>
    <dgm:pt modelId="{DC74BCDC-4C74-4C97-A992-60B1E53456A3}" type="pres">
      <dgm:prSet presAssocID="{A09BD2E8-7A10-4EBC-A461-1FDC654A27D9}" presName="connectorText" presStyleLbl="sibTrans2D1" presStyleIdx="0" presStyleCnt="2"/>
      <dgm:spPr/>
    </dgm:pt>
    <dgm:pt modelId="{00BFA40B-EE45-4B47-8A5E-A808FA7B5A67}" type="pres">
      <dgm:prSet presAssocID="{BE59C168-CA78-4405-9290-2122B2C514AE}" presName="node" presStyleLbl="node1" presStyleIdx="1" presStyleCnt="3">
        <dgm:presLayoutVars>
          <dgm:bulletEnabled val="1"/>
        </dgm:presLayoutVars>
      </dgm:prSet>
      <dgm:spPr/>
    </dgm:pt>
    <dgm:pt modelId="{20A00101-2CF2-4D80-BCB8-5D66092E6D7A}" type="pres">
      <dgm:prSet presAssocID="{B29562AE-B360-4606-9114-E089B61D9F34}" presName="sibTrans" presStyleLbl="sibTrans2D1" presStyleIdx="1" presStyleCnt="2"/>
      <dgm:spPr/>
    </dgm:pt>
    <dgm:pt modelId="{9410AF67-BA6B-4BCF-B1F9-F6DB543A9E8D}" type="pres">
      <dgm:prSet presAssocID="{B29562AE-B360-4606-9114-E089B61D9F34}" presName="connectorText" presStyleLbl="sibTrans2D1" presStyleIdx="1" presStyleCnt="2"/>
      <dgm:spPr/>
    </dgm:pt>
    <dgm:pt modelId="{396D0D8C-1264-4AC9-94B6-4929923A8263}" type="pres">
      <dgm:prSet presAssocID="{C490F58C-8912-40EB-AB35-B3FBD68C4D45}" presName="node" presStyleLbl="node1" presStyleIdx="2" presStyleCnt="3">
        <dgm:presLayoutVars>
          <dgm:bulletEnabled val="1"/>
        </dgm:presLayoutVars>
      </dgm:prSet>
      <dgm:spPr/>
    </dgm:pt>
  </dgm:ptLst>
  <dgm:cxnLst>
    <dgm:cxn modelId="{422B0611-7CB3-4B6C-BA3E-5E92A69511D2}" srcId="{EA0A58D5-246C-4C0B-825C-6530226E756A}" destId="{C490F58C-8912-40EB-AB35-B3FBD68C4D45}" srcOrd="2" destOrd="0" parTransId="{023BA17C-6DBF-4A78-93D6-2DF1DB58A188}" sibTransId="{24A7E933-6E65-4B00-829A-2BAC4257D0DE}"/>
    <dgm:cxn modelId="{EBD30138-92B8-49BB-8253-D7952F9B7F57}" srcId="{EA0A58D5-246C-4C0B-825C-6530226E756A}" destId="{BE59C168-CA78-4405-9290-2122B2C514AE}" srcOrd="1" destOrd="0" parTransId="{A8DCB6D5-BC38-414E-86D4-2859A0673FA9}" sibTransId="{B29562AE-B360-4606-9114-E089B61D9F34}"/>
    <dgm:cxn modelId="{830EAA3B-6597-4F8A-A346-416DABDCD36E}" type="presOf" srcId="{7C43A0D1-8496-4545-B91A-3D4E443BE5BF}" destId="{D2D909DF-082A-4A8E-8D1F-804C838EBE5C}" srcOrd="0" destOrd="0" presId="urn:microsoft.com/office/officeart/2005/8/layout/process2"/>
    <dgm:cxn modelId="{F2B3615F-5B9B-4459-9A38-39E6DB49F44F}" type="presOf" srcId="{A09BD2E8-7A10-4EBC-A461-1FDC654A27D9}" destId="{8F52B7EC-B17D-4EF5-8530-8B01642BDEE9}" srcOrd="0" destOrd="0" presId="urn:microsoft.com/office/officeart/2005/8/layout/process2"/>
    <dgm:cxn modelId="{B0FD1741-A575-4543-93D7-0C321EE5E73C}" type="presOf" srcId="{BE59C168-CA78-4405-9290-2122B2C514AE}" destId="{00BFA40B-EE45-4B47-8A5E-A808FA7B5A67}" srcOrd="0" destOrd="0" presId="urn:microsoft.com/office/officeart/2005/8/layout/process2"/>
    <dgm:cxn modelId="{34015644-B69E-42D6-A699-C36E58DA36ED}" type="presOf" srcId="{EA0A58D5-246C-4C0B-825C-6530226E756A}" destId="{44C8C936-B6E0-4B9D-A6E0-CE9705D5F533}" srcOrd="0" destOrd="0" presId="urn:microsoft.com/office/officeart/2005/8/layout/process2"/>
    <dgm:cxn modelId="{F8917353-58A2-430C-B7C2-624BBDC9E3BE}" type="presOf" srcId="{B29562AE-B360-4606-9114-E089B61D9F34}" destId="{20A00101-2CF2-4D80-BCB8-5D66092E6D7A}" srcOrd="0" destOrd="0" presId="urn:microsoft.com/office/officeart/2005/8/layout/process2"/>
    <dgm:cxn modelId="{F8C12391-BB40-4932-88A6-B903B2A957E4}" type="presOf" srcId="{B29562AE-B360-4606-9114-E089B61D9F34}" destId="{9410AF67-BA6B-4BCF-B1F9-F6DB543A9E8D}" srcOrd="1" destOrd="0" presId="urn:microsoft.com/office/officeart/2005/8/layout/process2"/>
    <dgm:cxn modelId="{2FE6B4D8-B6E2-4237-A67A-C17D32A21B18}" srcId="{EA0A58D5-246C-4C0B-825C-6530226E756A}" destId="{7C43A0D1-8496-4545-B91A-3D4E443BE5BF}" srcOrd="0" destOrd="0" parTransId="{3C733398-E25D-47B3-B67F-F07FDB2E8A50}" sibTransId="{A09BD2E8-7A10-4EBC-A461-1FDC654A27D9}"/>
    <dgm:cxn modelId="{285EA6EF-4DC0-4FE5-8ABA-4939AC38FF28}" type="presOf" srcId="{C490F58C-8912-40EB-AB35-B3FBD68C4D45}" destId="{396D0D8C-1264-4AC9-94B6-4929923A8263}" srcOrd="0" destOrd="0" presId="urn:microsoft.com/office/officeart/2005/8/layout/process2"/>
    <dgm:cxn modelId="{875EE8F4-7CD8-42B9-91EB-C0A2FE3655DF}" type="presOf" srcId="{A09BD2E8-7A10-4EBC-A461-1FDC654A27D9}" destId="{DC74BCDC-4C74-4C97-A992-60B1E53456A3}" srcOrd="1" destOrd="0" presId="urn:microsoft.com/office/officeart/2005/8/layout/process2"/>
    <dgm:cxn modelId="{8551AB87-1A23-4AC5-9B03-AB105A78ADE3}" type="presParOf" srcId="{44C8C936-B6E0-4B9D-A6E0-CE9705D5F533}" destId="{D2D909DF-082A-4A8E-8D1F-804C838EBE5C}" srcOrd="0" destOrd="0" presId="urn:microsoft.com/office/officeart/2005/8/layout/process2"/>
    <dgm:cxn modelId="{1873274D-242C-427B-946D-50CCA364B427}" type="presParOf" srcId="{44C8C936-B6E0-4B9D-A6E0-CE9705D5F533}" destId="{8F52B7EC-B17D-4EF5-8530-8B01642BDEE9}" srcOrd="1" destOrd="0" presId="urn:microsoft.com/office/officeart/2005/8/layout/process2"/>
    <dgm:cxn modelId="{E3D34870-AEBA-4ACC-ACD1-957AB4D97A76}" type="presParOf" srcId="{8F52B7EC-B17D-4EF5-8530-8B01642BDEE9}" destId="{DC74BCDC-4C74-4C97-A992-60B1E53456A3}" srcOrd="0" destOrd="0" presId="urn:microsoft.com/office/officeart/2005/8/layout/process2"/>
    <dgm:cxn modelId="{68B2E1FE-C8EC-4FA2-BF46-F7DA1B7D5561}" type="presParOf" srcId="{44C8C936-B6E0-4B9D-A6E0-CE9705D5F533}" destId="{00BFA40B-EE45-4B47-8A5E-A808FA7B5A67}" srcOrd="2" destOrd="0" presId="urn:microsoft.com/office/officeart/2005/8/layout/process2"/>
    <dgm:cxn modelId="{23AB8456-5F23-4CB0-BDEE-067C275FCF12}" type="presParOf" srcId="{44C8C936-B6E0-4B9D-A6E0-CE9705D5F533}" destId="{20A00101-2CF2-4D80-BCB8-5D66092E6D7A}" srcOrd="3" destOrd="0" presId="urn:microsoft.com/office/officeart/2005/8/layout/process2"/>
    <dgm:cxn modelId="{4066A81F-254A-49E1-810B-27D7989DBAC1}" type="presParOf" srcId="{20A00101-2CF2-4D80-BCB8-5D66092E6D7A}" destId="{9410AF67-BA6B-4BCF-B1F9-F6DB543A9E8D}" srcOrd="0" destOrd="0" presId="urn:microsoft.com/office/officeart/2005/8/layout/process2"/>
    <dgm:cxn modelId="{30659714-4135-4567-8994-AE50313CC473}" type="presParOf" srcId="{44C8C936-B6E0-4B9D-A6E0-CE9705D5F533}" destId="{396D0D8C-1264-4AC9-94B6-4929923A8263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909DF-082A-4A8E-8D1F-804C838EBE5C}">
      <dsp:nvSpPr>
        <dsp:cNvPr id="0" name=""/>
        <dsp:cNvSpPr/>
      </dsp:nvSpPr>
      <dsp:spPr>
        <a:xfrm>
          <a:off x="2753030" y="0"/>
          <a:ext cx="2283058" cy="126836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>
              <a:hlinkClick xmlns:r="http://schemas.openxmlformats.org/officeDocument/2006/relationships" r:id="" action="ppaction://hlinksldjump"/>
            </a:rPr>
            <a:t>onboarding</a:t>
          </a:r>
          <a:endParaRPr lang="en-US" sz="3200" kern="1200" noProof="0" dirty="0"/>
        </a:p>
      </dsp:txBody>
      <dsp:txXfrm>
        <a:off x="2790179" y="37149"/>
        <a:ext cx="2208760" cy="1194068"/>
      </dsp:txXfrm>
    </dsp:sp>
    <dsp:sp modelId="{8F52B7EC-B17D-4EF5-8530-8B01642BDEE9}">
      <dsp:nvSpPr>
        <dsp:cNvPr id="0" name=""/>
        <dsp:cNvSpPr/>
      </dsp:nvSpPr>
      <dsp:spPr>
        <a:xfrm rot="5400000">
          <a:off x="3656740" y="1300075"/>
          <a:ext cx="475637" cy="570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3723330" y="1347639"/>
        <a:ext cx="342458" cy="332946"/>
      </dsp:txXfrm>
    </dsp:sp>
    <dsp:sp modelId="{00BFA40B-EE45-4B47-8A5E-A808FA7B5A67}">
      <dsp:nvSpPr>
        <dsp:cNvPr id="0" name=""/>
        <dsp:cNvSpPr/>
      </dsp:nvSpPr>
      <dsp:spPr>
        <a:xfrm>
          <a:off x="2753030" y="1902549"/>
          <a:ext cx="2283058" cy="126836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>
              <a:hlinkClick xmlns:r="http://schemas.openxmlformats.org/officeDocument/2006/relationships" r:id="" action="ppaction://hlinksldjump"/>
            </a:rPr>
            <a:t>well-known</a:t>
          </a:r>
          <a:endParaRPr lang="en-US" sz="3200" kern="1200" noProof="0" dirty="0"/>
        </a:p>
      </dsp:txBody>
      <dsp:txXfrm>
        <a:off x="2790179" y="1939698"/>
        <a:ext cx="2208760" cy="1194068"/>
      </dsp:txXfrm>
    </dsp:sp>
    <dsp:sp modelId="{20A00101-2CF2-4D80-BCB8-5D66092E6D7A}">
      <dsp:nvSpPr>
        <dsp:cNvPr id="0" name=""/>
        <dsp:cNvSpPr/>
      </dsp:nvSpPr>
      <dsp:spPr>
        <a:xfrm rot="5400000">
          <a:off x="3656740" y="3202624"/>
          <a:ext cx="475637" cy="5707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 rot="-5400000">
        <a:off x="3723330" y="3250188"/>
        <a:ext cx="342458" cy="332946"/>
      </dsp:txXfrm>
    </dsp:sp>
    <dsp:sp modelId="{396D0D8C-1264-4AC9-94B6-4929923A8263}">
      <dsp:nvSpPr>
        <dsp:cNvPr id="0" name=""/>
        <dsp:cNvSpPr/>
      </dsp:nvSpPr>
      <dsp:spPr>
        <a:xfrm>
          <a:off x="2753030" y="3805098"/>
          <a:ext cx="2283058" cy="126836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>
              <a:hlinkClick xmlns:r="http://schemas.openxmlformats.org/officeDocument/2006/relationships" r:id="" action="ppaction://hlinksldjump"/>
            </a:rPr>
            <a:t>code</a:t>
          </a:r>
          <a:endParaRPr lang="en-US" sz="3200" kern="1200" noProof="0" dirty="0"/>
        </a:p>
      </dsp:txBody>
      <dsp:txXfrm>
        <a:off x="2790179" y="3842247"/>
        <a:ext cx="2208760" cy="1194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05/11/2024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05/11/2024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05/11/2024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inte-accounts.cegid.com/Api/Operation/Help/index.html?urls.primaryName=Sign+In+Service+Management" TargetMode="External"/><Relationship Id="rId13" Type="http://schemas.openxmlformats.org/officeDocument/2006/relationships/slide" Target="slide4.xml"/><Relationship Id="rId18" Type="http://schemas.openxmlformats.org/officeDocument/2006/relationships/image" Target="../media/image12.png"/><Relationship Id="rId3" Type="http://schemas.openxmlformats.org/officeDocument/2006/relationships/image" Target="../media/image6.png"/><Relationship Id="rId21" Type="http://schemas.openxmlformats.org/officeDocument/2006/relationships/image" Target="../media/image14.png"/><Relationship Id="rId7" Type="http://schemas.openxmlformats.org/officeDocument/2006/relationships/hyperlink" Target="https://engineering.cegid.com/CoreServices/Account/CegidDevelopersReference/Authentication/Onboarding.html" TargetMode="External"/><Relationship Id="rId12" Type="http://schemas.openxmlformats.org/officeDocument/2006/relationships/image" Target="../media/image11.png"/><Relationship Id="rId17" Type="http://schemas.openxmlformats.org/officeDocument/2006/relationships/hyperlink" Target="developers/process_onboarding.pptx" TargetMode="External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.azure.com/cegid/AI%20CoE/_git/pulse-os-documentation?path=%2Fteams%2Fskunkworks%2Fonboarding%2Fdev%2Fcegid-account.md&amp;_a=preview&amp;anchor=cegid-account-token-service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slide" Target="slide2.xml"/><Relationship Id="rId10" Type="http://schemas.openxmlformats.org/officeDocument/2006/relationships/image" Target="../media/image9.png"/><Relationship Id="rId19" Type="http://schemas.openxmlformats.org/officeDocument/2006/relationships/hyperlink" Target="https://dev.azure.com/cegid/AI%20CoE/_git/ai-coe.internal-documentation?path=/teams/skunkworks/onboarding/dev/cegid-account.md&amp;_a=preview#:~:text=How%20to%20register%20an%20application%20in%20the%20Sign%20In%20Service." TargetMode="External"/><Relationship Id="rId4" Type="http://schemas.openxmlformats.org/officeDocument/2006/relationships/hyperlink" Target="https://dev.azure.com/cegid/AI%20CoE/_git/pulse-os-documentation?path=/teams/skunkworks/onboarding/dev/cegid-account.md&amp;_a=preview&amp;anchor=cegid-account-sign-in-service" TargetMode="External"/><Relationship Id="rId9" Type="http://schemas.openxmlformats.org/officeDocument/2006/relationships/image" Target="../media/image8.png"/><Relationship Id="rId14" Type="http://schemas.openxmlformats.org/officeDocument/2006/relationships/hyperlink" Target="https://inte-accounts.cegid.com/Api/Operation/Help/index.html?urls.primaryName=Token+Service+Managemen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gineering.cegid.com/CoreServices/Account/CegidDevelopersReference/Authentication/TokenService/Configuration.html" TargetMode="External"/><Relationship Id="rId13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hyperlink" Target="https://engineering.cegid.com/CoreServices/Account/CegidDevelopersReference/Authentication/SignInService/Configuration.html" TargetMode="External"/><Relationship Id="rId12" Type="http://schemas.openxmlformats.org/officeDocument/2006/relationships/hyperlink" Target="developers/process_well_known.pptx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nte-oauth.cegid.com/.well-known/openid-configuration" TargetMode="External"/><Relationship Id="rId11" Type="http://schemas.openxmlformats.org/officeDocument/2006/relationships/image" Target="../media/image1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hyperlink" Target="https://inte-signin.cegid.com/inte-signin.cegid.com/v2.0/.well-known/openid-configuration?p=B2C_1A_SIGNINOIDC-V2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dev.azure.com/cegid/AI%20CoE/_git/ai-coe.internal-documentation?path=/teams/skunkworks/onboarding/dev/cegid-account.md&amp;_a=preview#:~:text=for%20our%20applications.-,OpenID%20Configuration,-Where%20to%20fin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D:\research\authentication\_projects\sign_in_c_sharp\Program.cs" TargetMode="External"/><Relationship Id="rId13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hyperlink" Target="file:///C:\Windows\explorer.exe%20F:\ides\AZ_vStudio2017" TargetMode="External"/><Relationship Id="rId12" Type="http://schemas.openxmlformats.org/officeDocument/2006/relationships/image" Target="../media/image21.png"/><Relationship Id="rId2" Type="http://schemas.openxmlformats.org/officeDocument/2006/relationships/hyperlink" Target="https://engineering.cegid.com/CoreServices/Account/CegidDevelopersReference/Authentication/SignInService/SampleSignIn_OIDC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hyperlink" Target="https://dev.azure.com/cegid/AI%20CoE/_git/ai-coe.internal-documentation?path=/teams/skunkworks/onboarding/dev/cegid-account.md&amp;_a=preview#:~:text=How%20to%20sign%20in%20the%20user%20with%20a%20sample%20application." TargetMode="External"/><Relationship Id="rId5" Type="http://schemas.openxmlformats.org/officeDocument/2006/relationships/slide" Target="slide2.xml"/><Relationship Id="rId15" Type="http://schemas.openxmlformats.org/officeDocument/2006/relationships/hyperlink" Target="https://dev.azure.com/cegid/AI%20CoE/_git/ai-coe.internal-documentation?path=/teams/skunkworks/onboarding/dev/cegid-account.md&amp;_a=preview#:~:text=How%20to%20register%20an%20application%20in%20the%20Sign%20In%20Service.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9.png"/><Relationship Id="rId14" Type="http://schemas.openxmlformats.org/officeDocument/2006/relationships/hyperlink" Target="https://engineering.cegid.com/CoreServices/Account/CegidDevelopersReference/Authentication/SignInService/SignIn_OIDC.html#:~:text=a%20new%20one.-,Technical%20implementation,-Middleware%20configuratio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2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3.png"/><Relationship Id="rId9" Type="http://schemas.openxmlformats.org/officeDocument/2006/relationships/image" Target="../media/image25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2C6B6-E6E3-8273-033E-754D95480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FD87-A72E-FE16-1B28-FE9B1AC37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4584"/>
            <a:ext cx="10097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developers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06E287-D409-8D7B-09B8-450B16DF7F8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A8CFCA-1161-42AC-B537-F3DB4AAFF0A9}"/>
              </a:ext>
            </a:extLst>
          </p:cNvPr>
          <p:cNvGrpSpPr/>
          <p:nvPr/>
        </p:nvGrpSpPr>
        <p:grpSpPr>
          <a:xfrm>
            <a:off x="10545630" y="180000"/>
            <a:ext cx="1597359" cy="283293"/>
            <a:chOff x="5611636" y="5954426"/>
            <a:chExt cx="1597360" cy="283293"/>
          </a:xfrm>
        </p:grpSpPr>
        <p:pic>
          <p:nvPicPr>
            <p:cNvPr id="5" name="Picture 4" descr="Icon&#10;&#10;Description automatically generated">
              <a:extLst>
                <a:ext uri="{FF2B5EF4-FFF2-40B4-BE49-F238E27FC236}">
                  <a16:creationId xmlns:a16="http://schemas.microsoft.com/office/drawing/2014/main" id="{02FFAAA6-2CF4-62C6-4C96-16C16A0A4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9B451C1-E3E2-8F36-66CD-43DA4AEDA9FC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21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52D6C3-8883-2202-46DF-6EAD1A067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D84E4-B124-B6E8-88F1-9E88C6CB8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6497"/>
            <a:ext cx="80522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process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69477-7AC9-CBF8-9ACE-7BFE563E47C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EF981FF-1928-C258-5EC7-1D03D8A6D2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0757853"/>
              </p:ext>
            </p:extLst>
          </p:nvPr>
        </p:nvGraphicFramePr>
        <p:xfrm>
          <a:off x="-2256420" y="430299"/>
          <a:ext cx="7789119" cy="5073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EEED88DD-E654-AD15-E058-472EC1FF63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7168" y="489396"/>
            <a:ext cx="5305151" cy="11831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DA6DCD-AB28-B6C7-3DD5-65AD41012E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3" r="1"/>
          <a:stretch/>
        </p:blipFill>
        <p:spPr>
          <a:xfrm>
            <a:off x="3007168" y="2358831"/>
            <a:ext cx="6516000" cy="11309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5B9245E-8212-5F9D-BE36-4CD76812984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435" r="122"/>
          <a:stretch/>
        </p:blipFill>
        <p:spPr>
          <a:xfrm>
            <a:off x="3007168" y="3975220"/>
            <a:ext cx="4968000" cy="15890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911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0EEA52-C0D3-5C8E-D12C-AEE15F30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CA8F4CE-4262-C5EB-28B0-6F433A17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83" y="4857569"/>
            <a:ext cx="1452230" cy="2654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4F5F6-3B5F-F127-5007-2319DA3D2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12388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onboarding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714066-65B6-611B-BEBD-C2A199420464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8DB6E-DC15-1433-5296-4D2CDBA79C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1311"/>
          <a:stretch/>
        </p:blipFill>
        <p:spPr>
          <a:xfrm>
            <a:off x="252176" y="737879"/>
            <a:ext cx="4248000" cy="42675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12A858D-6053-F8A6-1B86-456001AC019B}"/>
              </a:ext>
            </a:extLst>
          </p:cNvPr>
          <p:cNvSpPr/>
          <p:nvPr/>
        </p:nvSpPr>
        <p:spPr>
          <a:xfrm>
            <a:off x="211667" y="328602"/>
            <a:ext cx="16031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sign-in-service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E86217-DF93-AB3B-04D6-DE6A6FC9C06A}"/>
              </a:ext>
            </a:extLst>
          </p:cNvPr>
          <p:cNvGrpSpPr/>
          <p:nvPr/>
        </p:nvGrpSpPr>
        <p:grpSpPr>
          <a:xfrm>
            <a:off x="3376616" y="1271628"/>
            <a:ext cx="1218468" cy="215444"/>
            <a:chOff x="5881666" y="1554965"/>
            <a:chExt cx="1218468" cy="215444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C9D2E02B-97B9-BB6A-097F-BA24F160D086}"/>
                </a:ext>
              </a:extLst>
            </p:cNvPr>
            <p:cNvSpPr/>
            <p:nvPr/>
          </p:nvSpPr>
          <p:spPr>
            <a:xfrm>
              <a:off x="5953666" y="1554965"/>
              <a:ext cx="114646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internal: 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0549807-F391-4CED-BB8F-44DC4AEC8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10" name="Arrow: Right 5">
            <a:extLst>
              <a:ext uri="{FF2B5EF4-FFF2-40B4-BE49-F238E27FC236}">
                <a16:creationId xmlns:a16="http://schemas.microsoft.com/office/drawing/2014/main" id="{307427B7-4F86-829C-78F5-FAA610CBD223}"/>
              </a:ext>
            </a:extLst>
          </p:cNvPr>
          <p:cNvSpPr/>
          <p:nvPr/>
        </p:nvSpPr>
        <p:spPr>
          <a:xfrm>
            <a:off x="211667" y="4426147"/>
            <a:ext cx="15213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token-service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92373C-9F9A-CA66-34D0-2355FC05A069}"/>
              </a:ext>
            </a:extLst>
          </p:cNvPr>
          <p:cNvGrpSpPr/>
          <p:nvPr/>
        </p:nvGrpSpPr>
        <p:grpSpPr>
          <a:xfrm>
            <a:off x="780543" y="5249474"/>
            <a:ext cx="1260146" cy="215444"/>
            <a:chOff x="5881666" y="1554965"/>
            <a:chExt cx="1260146" cy="215444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16E8D978-C2BB-4DD8-01B2-8509C844AC87}"/>
                </a:ext>
              </a:extLst>
            </p:cNvPr>
            <p:cNvSpPr/>
            <p:nvPr/>
          </p:nvSpPr>
          <p:spPr>
            <a:xfrm>
              <a:off x="5953666" y="1554965"/>
              <a:ext cx="1188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internal: swagger/token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6F14E7AF-B60C-1EE8-334D-58CA1C321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0A7825-9177-6E6E-6B07-EA26F231A8DC}"/>
              </a:ext>
            </a:extLst>
          </p:cNvPr>
          <p:cNvGrpSpPr/>
          <p:nvPr/>
        </p:nvGrpSpPr>
        <p:grpSpPr>
          <a:xfrm>
            <a:off x="6831483" y="2340004"/>
            <a:ext cx="1260146" cy="215444"/>
            <a:chOff x="5881666" y="1554965"/>
            <a:chExt cx="1260146" cy="215444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611AB530-EF91-39E7-30AC-F87D16E4F9CD}"/>
                </a:ext>
              </a:extLst>
            </p:cNvPr>
            <p:cNvSpPr/>
            <p:nvPr/>
          </p:nvSpPr>
          <p:spPr>
            <a:xfrm>
              <a:off x="5953666" y="1554965"/>
              <a:ext cx="118814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cegid: application suites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B7126FF6-222C-D565-26DD-D5E1DAB28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1A5B0ED-6F69-CEED-C616-61F1AB3CE667}"/>
              </a:ext>
            </a:extLst>
          </p:cNvPr>
          <p:cNvSpPr/>
          <p:nvPr/>
        </p:nvSpPr>
        <p:spPr>
          <a:xfrm>
            <a:off x="4667456" y="187636"/>
            <a:ext cx="251307" cy="233209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CC6D50BC-4B69-A588-45B2-7301B8E934A1}"/>
              </a:ext>
            </a:extLst>
          </p:cNvPr>
          <p:cNvSpPr/>
          <p:nvPr/>
        </p:nvSpPr>
        <p:spPr>
          <a:xfrm>
            <a:off x="4814271" y="259665"/>
            <a:ext cx="18916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application suites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6FE8C0F-0542-E1F6-8041-4265C20B1EC5}"/>
              </a:ext>
            </a:extLst>
          </p:cNvPr>
          <p:cNvGrpSpPr/>
          <p:nvPr/>
        </p:nvGrpSpPr>
        <p:grpSpPr>
          <a:xfrm>
            <a:off x="9121400" y="2375726"/>
            <a:ext cx="838557" cy="215444"/>
            <a:chOff x="5881666" y="1554965"/>
            <a:chExt cx="838557" cy="215444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5A28E597-5DF1-036D-509E-A25CCBAFEB0C}"/>
                </a:ext>
              </a:extLst>
            </p:cNvPr>
            <p:cNvSpPr/>
            <p:nvPr/>
          </p:nvSpPr>
          <p:spPr>
            <a:xfrm>
              <a:off x="5953666" y="1554965"/>
              <a:ext cx="7665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sign in service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81EB8C55-282A-248E-11C4-61A4249D1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571115-A291-248B-3485-29299A77FD87}"/>
              </a:ext>
            </a:extLst>
          </p:cNvPr>
          <p:cNvSpPr/>
          <p:nvPr/>
        </p:nvSpPr>
        <p:spPr>
          <a:xfrm>
            <a:off x="8154991" y="180000"/>
            <a:ext cx="251307" cy="2339726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51E189AB-22B6-DE42-012D-CE91E3B21C60}"/>
              </a:ext>
            </a:extLst>
          </p:cNvPr>
          <p:cNvSpPr/>
          <p:nvPr/>
        </p:nvSpPr>
        <p:spPr>
          <a:xfrm>
            <a:off x="8296049" y="259665"/>
            <a:ext cx="10100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services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C3A53FD-AD37-092C-ADC5-E03D0A6126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1382" y="737879"/>
            <a:ext cx="1392592" cy="15571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49AD48B-6BA2-4C62-2551-5A459AAD6A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0498" y="742670"/>
            <a:ext cx="3111733" cy="14451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60F39FB-C4E7-6439-DB91-701BE5A34E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99640" y="3863862"/>
            <a:ext cx="1691945" cy="20962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8F98A4E-04E1-B78E-13D6-55439768D755}"/>
              </a:ext>
            </a:extLst>
          </p:cNvPr>
          <p:cNvGrpSpPr/>
          <p:nvPr/>
        </p:nvGrpSpPr>
        <p:grpSpPr>
          <a:xfrm>
            <a:off x="656786" y="1370052"/>
            <a:ext cx="1176451" cy="286297"/>
            <a:chOff x="2738297" y="4386269"/>
            <a:chExt cx="1176451" cy="28629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A6B6E87-53F4-2784-5330-AD2CD6425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850C6992-06A8-F1EB-05E8-202BA5AC534C}"/>
                </a:ext>
              </a:extLst>
            </p:cNvPr>
            <p:cNvSpPr/>
            <p:nvPr/>
          </p:nvSpPr>
          <p:spPr>
            <a:xfrm>
              <a:off x="2928581" y="4395567"/>
              <a:ext cx="9861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sldjump"/>
                </a:rPr>
                <a:t>azure groups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0D536056-6840-872F-1666-F30AD9360713}"/>
              </a:ext>
            </a:extLst>
          </p:cNvPr>
          <p:cNvSpPr/>
          <p:nvPr/>
        </p:nvSpPr>
        <p:spPr>
          <a:xfrm>
            <a:off x="4902301" y="1554822"/>
            <a:ext cx="1350195" cy="643486"/>
          </a:xfrm>
          <a:prstGeom prst="wedgeRectCallout">
            <a:avLst>
              <a:gd name="adj1" fmla="val 41687"/>
              <a:gd name="adj2" fmla="val 2539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 lIns="36000" tIns="36000" rIns="36000" bIns="36000" rtlCol="0">
            <a:spAutoFit/>
          </a:bodyPr>
          <a:lstStyle/>
          <a:p>
            <a:pPr marL="171450" marR="0" lvl="0" indent="-17145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business-os-dev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alibri Light" panose="020F0302020204030204"/>
              </a:rPr>
              <a:t>business-os-inte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noProof="1">
                <a:solidFill>
                  <a:prstClr val="white"/>
                </a:solidFill>
                <a:latin typeface="Calibri Light" panose="020F0302020204030204"/>
              </a:rPr>
              <a:t>business-os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E5E8711-6DED-DB60-25CD-B54825C6E614}"/>
              </a:ext>
            </a:extLst>
          </p:cNvPr>
          <p:cNvGrpSpPr/>
          <p:nvPr/>
        </p:nvGrpSpPr>
        <p:grpSpPr>
          <a:xfrm>
            <a:off x="11251163" y="6084749"/>
            <a:ext cx="838557" cy="215444"/>
            <a:chOff x="5881666" y="1554965"/>
            <a:chExt cx="838557" cy="215444"/>
          </a:xfrm>
        </p:grpSpPr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86C96E29-626E-9B03-33F7-7F5E60D265B5}"/>
                </a:ext>
              </a:extLst>
            </p:cNvPr>
            <p:cNvSpPr/>
            <p:nvPr/>
          </p:nvSpPr>
          <p:spPr>
            <a:xfrm>
              <a:off x="5953666" y="1554965"/>
              <a:ext cx="76655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token service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EE86D6CC-4A9A-4872-22A5-B5EE1F1D2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F3AA5B-6E94-CCE3-9D08-784B51783069}"/>
              </a:ext>
            </a:extLst>
          </p:cNvPr>
          <p:cNvGrpSpPr/>
          <p:nvPr/>
        </p:nvGrpSpPr>
        <p:grpSpPr>
          <a:xfrm>
            <a:off x="11103621" y="6434083"/>
            <a:ext cx="847836" cy="286297"/>
            <a:chOff x="2738297" y="4386269"/>
            <a:chExt cx="847836" cy="28629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A361BAD-15BE-6387-D90A-C6344D3E2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F6919CDA-21C7-C8B1-6E8D-FBDBA74D4441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5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4BA3D14-93C5-7CDA-8C91-89DFAC80D36E}"/>
              </a:ext>
            </a:extLst>
          </p:cNvPr>
          <p:cNvGrpSpPr/>
          <p:nvPr/>
        </p:nvGrpSpPr>
        <p:grpSpPr>
          <a:xfrm>
            <a:off x="240543" y="6234412"/>
            <a:ext cx="1983491" cy="288001"/>
            <a:chOff x="5588488" y="5949571"/>
            <a:chExt cx="1983492" cy="2880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987D1D1D-0652-BDE2-F820-E367AAA0B720}"/>
                </a:ext>
              </a:extLst>
            </p:cNvPr>
            <p:cNvPicPr>
              <a:picLocks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88488" y="5949572"/>
              <a:ext cx="540000" cy="2880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9A42FE21-DB48-B21B-192E-0D70C05FAD01}"/>
                </a:ext>
              </a:extLst>
            </p:cNvPr>
            <p:cNvSpPr/>
            <p:nvPr/>
          </p:nvSpPr>
          <p:spPr>
            <a:xfrm>
              <a:off x="6130559" y="5949571"/>
              <a:ext cx="1441421" cy="288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process/onboarding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9B835207-8BB8-0D2F-F0FF-6B866B939A8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2117" y="1738245"/>
            <a:ext cx="3100833" cy="7345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2FE58DD1-A778-C28A-62D3-14A9E288E26A}"/>
              </a:ext>
            </a:extLst>
          </p:cNvPr>
          <p:cNvGrpSpPr/>
          <p:nvPr/>
        </p:nvGrpSpPr>
        <p:grpSpPr>
          <a:xfrm>
            <a:off x="1778319" y="2619716"/>
            <a:ext cx="1753871" cy="215444"/>
            <a:chOff x="5881666" y="1554965"/>
            <a:chExt cx="1753871" cy="215444"/>
          </a:xfrm>
        </p:grpSpPr>
        <p:sp>
          <p:nvSpPr>
            <p:cNvPr id="44" name="Retângulo 5">
              <a:extLst>
                <a:ext uri="{FF2B5EF4-FFF2-40B4-BE49-F238E27FC236}">
                  <a16:creationId xmlns:a16="http://schemas.microsoft.com/office/drawing/2014/main" id="{D7C4B6C6-E69C-332C-0F57-F0342CC5F98C}"/>
                </a:ext>
              </a:extLst>
            </p:cNvPr>
            <p:cNvSpPr/>
            <p:nvPr/>
          </p:nvSpPr>
          <p:spPr>
            <a:xfrm>
              <a:off x="5953666" y="1554965"/>
              <a:ext cx="16818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/>
                </a:rPr>
                <a:t>internal: explanation/gen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19886F51-4575-C4E6-7381-C6F0DA705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46" name="Retângulo 20">
            <a:extLst>
              <a:ext uri="{FF2B5EF4-FFF2-40B4-BE49-F238E27FC236}">
                <a16:creationId xmlns:a16="http://schemas.microsoft.com/office/drawing/2014/main" id="{7AAC07CA-F346-DC41-D8CB-7C8DEFECCA4D}"/>
              </a:ext>
            </a:extLst>
          </p:cNvPr>
          <p:cNvSpPr/>
          <p:nvPr/>
        </p:nvSpPr>
        <p:spPr>
          <a:xfrm>
            <a:off x="529135" y="1934019"/>
            <a:ext cx="2764170" cy="17149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50">
            <a:extLst>
              <a:ext uri="{FF2B5EF4-FFF2-40B4-BE49-F238E27FC236}">
                <a16:creationId xmlns:a16="http://schemas.microsoft.com/office/drawing/2014/main" id="{40762892-A002-0CAA-A7F0-055F2CDE279B}"/>
              </a:ext>
            </a:extLst>
          </p:cNvPr>
          <p:cNvCxnSpPr>
            <a:stCxn id="4" idx="3"/>
          </p:cNvCxnSpPr>
          <p:nvPr/>
        </p:nvCxnSpPr>
        <p:spPr>
          <a:xfrm flipV="1">
            <a:off x="4500176" y="536664"/>
            <a:ext cx="314095" cy="41459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50">
            <a:extLst>
              <a:ext uri="{FF2B5EF4-FFF2-40B4-BE49-F238E27FC236}">
                <a16:creationId xmlns:a16="http://schemas.microsoft.com/office/drawing/2014/main" id="{F0BBD3B0-9583-B070-C680-6EBD413823AF}"/>
              </a:ext>
            </a:extLst>
          </p:cNvPr>
          <p:cNvCxnSpPr>
            <a:stCxn id="42" idx="3"/>
            <a:endCxn id="25" idx="2"/>
          </p:cNvCxnSpPr>
          <p:nvPr/>
        </p:nvCxnSpPr>
        <p:spPr>
          <a:xfrm>
            <a:off x="3352950" y="2105518"/>
            <a:ext cx="5704728" cy="189490"/>
          </a:xfrm>
          <a:prstGeom prst="curvedConnector4">
            <a:avLst>
              <a:gd name="adj1" fmla="val 9202"/>
              <a:gd name="adj2" fmla="val 2206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FA0AC8-3D61-9228-C2AE-021ADE394471}"/>
              </a:ext>
            </a:extLst>
          </p:cNvPr>
          <p:cNvSpPr/>
          <p:nvPr/>
        </p:nvSpPr>
        <p:spPr>
          <a:xfrm>
            <a:off x="3695534" y="3793442"/>
            <a:ext cx="251307" cy="2339726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C11444E6-508D-9574-299A-6393F7624A8C}"/>
              </a:ext>
            </a:extLst>
          </p:cNvPr>
          <p:cNvSpPr/>
          <p:nvPr/>
        </p:nvSpPr>
        <p:spPr>
          <a:xfrm>
            <a:off x="3836592" y="3873107"/>
            <a:ext cx="10100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services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9" name="Arrow: Right 5">
            <a:extLst>
              <a:ext uri="{FF2B5EF4-FFF2-40B4-BE49-F238E27FC236}">
                <a16:creationId xmlns:a16="http://schemas.microsoft.com/office/drawing/2014/main" id="{72A14C44-8767-E7F2-17DD-07CD4E3ABF65}"/>
              </a:ext>
            </a:extLst>
          </p:cNvPr>
          <p:cNvSpPr/>
          <p:nvPr/>
        </p:nvSpPr>
        <p:spPr>
          <a:xfrm>
            <a:off x="1778319" y="4412609"/>
            <a:ext cx="189167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application suites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DABB67-A70E-2566-6983-C5CBF06C3090}"/>
              </a:ext>
            </a:extLst>
          </p:cNvPr>
          <p:cNvCxnSpPr>
            <a:stCxn id="49" idx="0"/>
            <a:endCxn id="19" idx="6"/>
          </p:cNvCxnSpPr>
          <p:nvPr/>
        </p:nvCxnSpPr>
        <p:spPr>
          <a:xfrm flipV="1">
            <a:off x="1778319" y="535395"/>
            <a:ext cx="3035952" cy="3877214"/>
          </a:xfrm>
          <a:prstGeom prst="curvedConnector3">
            <a:avLst>
              <a:gd name="adj1" fmla="val 3945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8EBA7F70-AE22-A63E-1D76-BC36F417611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806465" y="3863861"/>
            <a:ext cx="2242492" cy="21158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EA92B8CA-7D81-245E-801C-45B42BDA5E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20181" y="4254293"/>
            <a:ext cx="3516634" cy="17819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15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0D3B3F-7489-447E-2A70-8EA0516D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5B178621-3FD6-CA54-4B50-C26E7F67E295}"/>
              </a:ext>
            </a:extLst>
          </p:cNvPr>
          <p:cNvSpPr/>
          <p:nvPr/>
        </p:nvSpPr>
        <p:spPr>
          <a:xfrm>
            <a:off x="1728127" y="3485683"/>
            <a:ext cx="758788" cy="257369"/>
          </a:xfrm>
          <a:prstGeom prst="wedgeRectCallout">
            <a:avLst>
              <a:gd name="adj1" fmla="val -42991"/>
              <a:gd name="adj2" fmla="val 169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OAuth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1BFD5-E2A2-F976-D02C-4C7138BE2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80823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well known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4BDA40-3FBE-2245-C703-C762E52812A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3A409EA5-ADC1-2A4C-5203-C0110FEF3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45" y="1591588"/>
            <a:ext cx="4819435" cy="6327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8AEB8706-C6AC-0612-8252-7FB8A5D28177}"/>
              </a:ext>
            </a:extLst>
          </p:cNvPr>
          <p:cNvSpPr txBox="1"/>
          <p:nvPr/>
        </p:nvSpPr>
        <p:spPr>
          <a:xfrm>
            <a:off x="5345280" y="1238292"/>
            <a:ext cx="6595075" cy="1277273"/>
          </a:xfrm>
          <a:prstGeom prst="rect">
            <a:avLst/>
          </a:prstGeom>
          <a:solidFill>
            <a:schemeClr val="tx1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"issuer"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"https://inte-signin.cegid.com/0daf9160-dc03-4adb-8da9-eeffda00ba46/v2.0/"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"authorization_endpoint"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"https://inte-signin.cegid.com/inte-signin.cegid.com/oauth2/v2.0/authorize?p=b2c_1a_signinoidc-v2"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"token_endpoint"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"https://inte-signin.cegid.com/inte-signin.cegid.com/oauth2/v2.0/token?p=b2c_1a_signinoidc-v2"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"end_session_endpoint"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"https://inte-signin.cegid.com/inte-signin.cegid.com/oauth2/v2.0/logout?p=b2c_1a_signinoidc-v2"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"jwks_uri"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"https://inte-signin.cegid.com/inte-signin.cegid.com/discovery/v2.0/keys?p=b2c_1a_signinoidc-v2"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"response_modes_supported"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"query"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"fragment"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"form_post"</a:t>
            </a:r>
            <a:endParaRPr lang="en-US" sz="700" b="0" noProof="1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4EA27E-8DD1-959D-C876-F049977AC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64" y="3951295"/>
            <a:ext cx="3917878" cy="7684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A1921989-7E97-1C8A-61FB-F1031E51DB3F}"/>
              </a:ext>
            </a:extLst>
          </p:cNvPr>
          <p:cNvSpPr txBox="1"/>
          <p:nvPr/>
        </p:nvSpPr>
        <p:spPr>
          <a:xfrm>
            <a:off x="5234165" y="3420000"/>
            <a:ext cx="4557658" cy="1277273"/>
          </a:xfrm>
          <a:prstGeom prst="rect">
            <a:avLst/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"issuer"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"jwks_uri"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"https://inte-oauth.cegid.com/jwk"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"authorization_endpoint"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"https://inte-oauth.cegid.com/authorize"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"token_endpoint"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"https://inte-oauth.cegid.com/token"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"revocation_endpoint"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"https://inte-oauth.cegid.com/revocation"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"introspection_endpoint"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"https://inte-oauth.cegid.com/introspect"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"pushed_authorization_request_endpoint"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"https://inte-oauth.cegid.com/connect/par"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"require_pushed_authorization_requests"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700" b="0" noProof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700" b="0" noProof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"scopes_supported"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700" b="0" noProof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"iam.account.get"</a:t>
            </a:r>
            <a:r>
              <a:rPr lang="en-US" sz="700" b="0" noProof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2705CC-030E-1FFB-27DF-69D3419DEA8D}"/>
              </a:ext>
            </a:extLst>
          </p:cNvPr>
          <p:cNvGrpSpPr/>
          <p:nvPr/>
        </p:nvGrpSpPr>
        <p:grpSpPr>
          <a:xfrm>
            <a:off x="11474711" y="2554212"/>
            <a:ext cx="533986" cy="215444"/>
            <a:chOff x="5881666" y="1554965"/>
            <a:chExt cx="533986" cy="215444"/>
          </a:xfrm>
        </p:grpSpPr>
        <p:sp>
          <p:nvSpPr>
            <p:cNvPr id="58" name="Retângulo 5">
              <a:extLst>
                <a:ext uri="{FF2B5EF4-FFF2-40B4-BE49-F238E27FC236}">
                  <a16:creationId xmlns:a16="http://schemas.microsoft.com/office/drawing/2014/main" id="{0C6DCC31-D88A-851D-1FCE-AB39C4A21D15}"/>
                </a:ext>
              </a:extLst>
            </p:cNvPr>
            <p:cNvSpPr/>
            <p:nvPr/>
          </p:nvSpPr>
          <p:spPr>
            <a:xfrm>
              <a:off x="5953666" y="1554965"/>
              <a:ext cx="4619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9" name="Picture 58" descr="Icon&#10;&#10;Description automatically generated">
              <a:extLst>
                <a:ext uri="{FF2B5EF4-FFF2-40B4-BE49-F238E27FC236}">
                  <a16:creationId xmlns:a16="http://schemas.microsoft.com/office/drawing/2014/main" id="{EF2472D9-EEF9-2BB2-198A-DD5D4929A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62" name="Arrow: Right 5">
            <a:extLst>
              <a:ext uri="{FF2B5EF4-FFF2-40B4-BE49-F238E27FC236}">
                <a16:creationId xmlns:a16="http://schemas.microsoft.com/office/drawing/2014/main" id="{CFE4BAEB-3A02-A03D-31F2-9859FE31AEAD}"/>
              </a:ext>
            </a:extLst>
          </p:cNvPr>
          <p:cNvSpPr/>
          <p:nvPr/>
        </p:nvSpPr>
        <p:spPr>
          <a:xfrm>
            <a:off x="210155" y="261838"/>
            <a:ext cx="16031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sign-in-service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3" name="Arrow: Right 5">
            <a:extLst>
              <a:ext uri="{FF2B5EF4-FFF2-40B4-BE49-F238E27FC236}">
                <a16:creationId xmlns:a16="http://schemas.microsoft.com/office/drawing/2014/main" id="{9FE06DF9-7751-A1DB-B61F-099551A0055C}"/>
              </a:ext>
            </a:extLst>
          </p:cNvPr>
          <p:cNvSpPr/>
          <p:nvPr/>
        </p:nvSpPr>
        <p:spPr>
          <a:xfrm>
            <a:off x="210155" y="3488341"/>
            <a:ext cx="15213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token-service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C5376947-E405-16F5-246F-52BAF75CF3AA}"/>
              </a:ext>
            </a:extLst>
          </p:cNvPr>
          <p:cNvSpPr/>
          <p:nvPr/>
        </p:nvSpPr>
        <p:spPr>
          <a:xfrm>
            <a:off x="1862426" y="264826"/>
            <a:ext cx="1860052" cy="257369"/>
          </a:xfrm>
          <a:prstGeom prst="wedgeRectCallout">
            <a:avLst>
              <a:gd name="adj1" fmla="val -42991"/>
              <a:gd name="adj2" fmla="val 169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protocol: open ID connect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C3568A-B2EB-5714-B95B-EA869BA25DCC}"/>
              </a:ext>
            </a:extLst>
          </p:cNvPr>
          <p:cNvGrpSpPr/>
          <p:nvPr/>
        </p:nvGrpSpPr>
        <p:grpSpPr>
          <a:xfrm>
            <a:off x="9427636" y="4816893"/>
            <a:ext cx="497116" cy="215444"/>
            <a:chOff x="5881666" y="1554965"/>
            <a:chExt cx="497116" cy="215444"/>
          </a:xfrm>
        </p:grpSpPr>
        <p:sp>
          <p:nvSpPr>
            <p:cNvPr id="71" name="Retângulo 5">
              <a:extLst>
                <a:ext uri="{FF2B5EF4-FFF2-40B4-BE49-F238E27FC236}">
                  <a16:creationId xmlns:a16="http://schemas.microsoft.com/office/drawing/2014/main" id="{5CFB7A3C-3A93-1B94-BF40-2646DA3F19EF}"/>
                </a:ext>
              </a:extLst>
            </p:cNvPr>
            <p:cNvSpPr/>
            <p:nvPr/>
          </p:nvSpPr>
          <p:spPr>
            <a:xfrm>
              <a:off x="5953666" y="1554965"/>
              <a:ext cx="42511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token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2" name="Picture 71" descr="Icon&#10;&#10;Description automatically generated">
              <a:extLst>
                <a:ext uri="{FF2B5EF4-FFF2-40B4-BE49-F238E27FC236}">
                  <a16:creationId xmlns:a16="http://schemas.microsoft.com/office/drawing/2014/main" id="{CDE60348-E380-F877-80E0-1F121A53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454A63-424D-3348-38F2-35D37C39CF5E}"/>
              </a:ext>
            </a:extLst>
          </p:cNvPr>
          <p:cNvGrpSpPr/>
          <p:nvPr/>
        </p:nvGrpSpPr>
        <p:grpSpPr>
          <a:xfrm>
            <a:off x="3422441" y="2335843"/>
            <a:ext cx="1715399" cy="215444"/>
            <a:chOff x="5881666" y="1554965"/>
            <a:chExt cx="1715399" cy="215444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DA1390A1-BEBF-40A7-6452-2D6739531F05}"/>
                </a:ext>
              </a:extLst>
            </p:cNvPr>
            <p:cNvSpPr/>
            <p:nvPr/>
          </p:nvSpPr>
          <p:spPr>
            <a:xfrm>
              <a:off x="5953666" y="1554965"/>
              <a:ext cx="164339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cegid: configuration/gen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F750B4B-61D3-F107-9D0F-D8FDDBA1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377AE-4086-45BB-3E81-6893D94101A7}"/>
              </a:ext>
            </a:extLst>
          </p:cNvPr>
          <p:cNvGrpSpPr/>
          <p:nvPr/>
        </p:nvGrpSpPr>
        <p:grpSpPr>
          <a:xfrm>
            <a:off x="2589154" y="4859963"/>
            <a:ext cx="1757077" cy="215444"/>
            <a:chOff x="5881666" y="1554965"/>
            <a:chExt cx="1757077" cy="215444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0FDEF23-3242-415A-34D1-ADA5D974CEEF}"/>
                </a:ext>
              </a:extLst>
            </p:cNvPr>
            <p:cNvSpPr/>
            <p:nvPr/>
          </p:nvSpPr>
          <p:spPr>
            <a:xfrm>
              <a:off x="5953666" y="1554965"/>
              <a:ext cx="168507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cegid: configuration/swagger/token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661C9904-BFBD-2827-B941-CEFFB610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4DBD837A-9AB6-2C30-A1D6-2DD821C8469C}"/>
              </a:ext>
            </a:extLst>
          </p:cNvPr>
          <p:cNvSpPr/>
          <p:nvPr/>
        </p:nvSpPr>
        <p:spPr>
          <a:xfrm>
            <a:off x="223253" y="2676774"/>
            <a:ext cx="7972302" cy="226591"/>
          </a:xfrm>
          <a:prstGeom prst="wedgeRectCallout">
            <a:avLst>
              <a:gd name="adj1" fmla="val 19446"/>
              <a:gd name="adj2" fmla="val 2475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  <a:hlinkClick r:id="rId4"/>
              </a:rPr>
              <a:t>https://inte-signin.cegid.com/inte-signin.cegid.com/v2.0/.well-known/openid-configuration?p=B2C_1A_SIGNINOIDC-V2</a:t>
            </a:r>
            <a:endParaRPr lang="en-US" sz="10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DEF2E89D-B331-BA4D-3F63-96A191CBA96A}"/>
              </a:ext>
            </a:extLst>
          </p:cNvPr>
          <p:cNvSpPr/>
          <p:nvPr/>
        </p:nvSpPr>
        <p:spPr>
          <a:xfrm>
            <a:off x="210155" y="5183787"/>
            <a:ext cx="4375163" cy="226591"/>
          </a:xfrm>
          <a:prstGeom prst="wedgeRectCallout">
            <a:avLst>
              <a:gd name="adj1" fmla="val 19446"/>
              <a:gd name="adj2" fmla="val 2475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dirty="0">
                <a:solidFill>
                  <a:prstClr val="white"/>
                </a:solidFill>
                <a:latin typeface="Consolas" panose="020B0609020204030204" pitchFamily="49" charset="0"/>
                <a:hlinkClick r:id="rId6"/>
              </a:rPr>
              <a:t>https://inte-oauth.cegid.com/.well-known/openid-configuration</a:t>
            </a:r>
            <a:endParaRPr lang="en-US" sz="10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2BB0643-F9E4-09CB-1283-F20AEB4CEB39}"/>
              </a:ext>
            </a:extLst>
          </p:cNvPr>
          <p:cNvGrpSpPr/>
          <p:nvPr/>
        </p:nvGrpSpPr>
        <p:grpSpPr>
          <a:xfrm>
            <a:off x="11155528" y="6279647"/>
            <a:ext cx="847836" cy="286297"/>
            <a:chOff x="2738297" y="4386269"/>
            <a:chExt cx="847836" cy="2862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D61986-0BA6-01DA-4726-D01B4BCF87E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8DC94223-ADD7-20AC-7EAE-ACA7F4B5D912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0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905AAE4-3FCD-526E-B32A-21C90159A702}"/>
              </a:ext>
            </a:extLst>
          </p:cNvPr>
          <p:cNvGrpSpPr/>
          <p:nvPr/>
        </p:nvGrpSpPr>
        <p:grpSpPr>
          <a:xfrm>
            <a:off x="240543" y="6234412"/>
            <a:ext cx="1983491" cy="288001"/>
            <a:chOff x="5588488" y="5949571"/>
            <a:chExt cx="1983492" cy="28800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grpSpPr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4D91B32D-DFF0-BDA2-38D5-A3D09107509E}"/>
                </a:ext>
              </a:extLst>
            </p:cNvPr>
            <p:cNvPicPr>
              <a:picLocks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588488" y="5949572"/>
              <a:ext cx="540000" cy="2880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52057CFA-E4A4-E058-FCF0-1B961FB0D3AF}"/>
                </a:ext>
              </a:extLst>
            </p:cNvPr>
            <p:cNvSpPr/>
            <p:nvPr/>
          </p:nvSpPr>
          <p:spPr>
            <a:xfrm>
              <a:off x="6130559" y="5949571"/>
              <a:ext cx="1441421" cy="288000"/>
            </a:xfrm>
            <a:prstGeom prst="rect">
              <a:avLst/>
            </a:prstGeom>
            <a:grpFill/>
            <a:ln>
              <a:noFill/>
            </a:ln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process/well known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10543B03-AA4C-64B1-377D-DB45483F5B2E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4708" b="7565"/>
          <a:stretch/>
        </p:blipFill>
        <p:spPr>
          <a:xfrm>
            <a:off x="250664" y="713599"/>
            <a:ext cx="3253242" cy="468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1F50FAC-E8FC-8593-6520-376072D28978}"/>
              </a:ext>
            </a:extLst>
          </p:cNvPr>
          <p:cNvGrpSpPr/>
          <p:nvPr/>
        </p:nvGrpSpPr>
        <p:grpSpPr>
          <a:xfrm>
            <a:off x="1843562" y="1287913"/>
            <a:ext cx="1821197" cy="215444"/>
            <a:chOff x="5881666" y="1554965"/>
            <a:chExt cx="1821197" cy="21544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94B4353F-8CA6-1FAA-69B6-26C01156FC2E}"/>
                </a:ext>
              </a:extLst>
            </p:cNvPr>
            <p:cNvSpPr/>
            <p:nvPr/>
          </p:nvSpPr>
          <p:spPr>
            <a:xfrm>
              <a:off x="5953666" y="1554965"/>
              <a:ext cx="1749197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internal: configuration/gen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AC8382FE-7F2B-4F4B-4313-65DF16A93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886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E4CB3-C2AA-836E-9C46-1BD3426C5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F70B-4415-7305-8EDD-700C223EC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7137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25EA73-055A-A6B8-689C-7B22F108609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Right 5">
            <a:extLst>
              <a:ext uri="{FF2B5EF4-FFF2-40B4-BE49-F238E27FC236}">
                <a16:creationId xmlns:a16="http://schemas.microsoft.com/office/drawing/2014/main" id="{7024D7BD-3428-E6BC-FB19-3858459FC74D}"/>
              </a:ext>
            </a:extLst>
          </p:cNvPr>
          <p:cNvSpPr/>
          <p:nvPr/>
        </p:nvSpPr>
        <p:spPr>
          <a:xfrm>
            <a:off x="210155" y="261838"/>
            <a:ext cx="16031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sign-in-service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B12AD9DB-4A19-BE0D-5CFF-0E668C11EB64}"/>
              </a:ext>
            </a:extLst>
          </p:cNvPr>
          <p:cNvSpPr/>
          <p:nvPr/>
        </p:nvSpPr>
        <p:spPr>
          <a:xfrm>
            <a:off x="1862426" y="264826"/>
            <a:ext cx="1860052" cy="257369"/>
          </a:xfrm>
          <a:prstGeom prst="wedgeRectCallout">
            <a:avLst>
              <a:gd name="adj1" fmla="val -42991"/>
              <a:gd name="adj2" fmla="val 169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protocol: open ID connect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007507-DFC9-38D1-B551-4E36DE0B41A6}"/>
              </a:ext>
            </a:extLst>
          </p:cNvPr>
          <p:cNvGrpSpPr/>
          <p:nvPr/>
        </p:nvGrpSpPr>
        <p:grpSpPr>
          <a:xfrm>
            <a:off x="3623418" y="3366480"/>
            <a:ext cx="1826006" cy="215444"/>
            <a:chOff x="5881666" y="1554965"/>
            <a:chExt cx="1826006" cy="215444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2F781C1-4E27-16F7-6F75-772F6454FAFA}"/>
                </a:ext>
              </a:extLst>
            </p:cNvPr>
            <p:cNvSpPr/>
            <p:nvPr/>
          </p:nvSpPr>
          <p:spPr>
            <a:xfrm>
              <a:off x="5953666" y="1554965"/>
              <a:ext cx="175400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cegid: implementation/gen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85D517BF-F186-EA82-ED52-078D2DC29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B71091-AED6-9E15-87DE-9A5A9366D94F}"/>
              </a:ext>
            </a:extLst>
          </p:cNvPr>
          <p:cNvGrpSpPr/>
          <p:nvPr/>
        </p:nvGrpSpPr>
        <p:grpSpPr>
          <a:xfrm>
            <a:off x="11155528" y="6279647"/>
            <a:ext cx="847836" cy="286297"/>
            <a:chOff x="2738297" y="4386269"/>
            <a:chExt cx="847836" cy="2862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BA71FA14-F2B9-4ED3-6694-19316C41A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97EA7FE1-97F8-D57F-8B90-04E6183831DD}"/>
                </a:ext>
              </a:extLst>
            </p:cNvPr>
            <p:cNvSpPr/>
            <p:nvPr/>
          </p:nvSpPr>
          <p:spPr>
            <a:xfrm>
              <a:off x="2928581" y="4395567"/>
              <a:ext cx="6575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process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F176548-769D-F3DF-D09E-B207336CC4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290" y="1849779"/>
            <a:ext cx="5383569" cy="13483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04C03D6-49B0-A4B8-458E-DD9EA354704B}"/>
              </a:ext>
            </a:extLst>
          </p:cNvPr>
          <p:cNvGrpSpPr/>
          <p:nvPr/>
        </p:nvGrpSpPr>
        <p:grpSpPr>
          <a:xfrm>
            <a:off x="239091" y="3694067"/>
            <a:ext cx="4441864" cy="299662"/>
            <a:chOff x="1643297" y="4045816"/>
            <a:chExt cx="4441864" cy="299662"/>
          </a:xfrm>
        </p:grpSpPr>
        <p:sp>
          <p:nvSpPr>
            <p:cNvPr id="7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D1E38341-2690-C7E1-0F50-720D08DE8D85}"/>
                </a:ext>
              </a:extLst>
            </p:cNvPr>
            <p:cNvSpPr txBox="1"/>
            <p:nvPr/>
          </p:nvSpPr>
          <p:spPr>
            <a:xfrm>
              <a:off x="1980063" y="4103314"/>
              <a:ext cx="4105098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D:\research\authentication\_projects\sign_in_c_sharp\Program.cs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8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848DB90E-4C4D-4EF3-0CCE-F93F03C99B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16654-D7E2-6EAB-603C-870A840B06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9091" y="768020"/>
            <a:ext cx="3927794" cy="56413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E716377-F6D1-4372-DD7E-D27D2F4A246C}"/>
              </a:ext>
            </a:extLst>
          </p:cNvPr>
          <p:cNvGrpSpPr/>
          <p:nvPr/>
        </p:nvGrpSpPr>
        <p:grpSpPr>
          <a:xfrm>
            <a:off x="2444729" y="1445946"/>
            <a:ext cx="1931805" cy="215444"/>
            <a:chOff x="5881666" y="1554965"/>
            <a:chExt cx="1931805" cy="215444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4E004E6D-2A40-5059-1D2B-4CD71BF7E6EA}"/>
                </a:ext>
              </a:extLst>
            </p:cNvPr>
            <p:cNvSpPr/>
            <p:nvPr/>
          </p:nvSpPr>
          <p:spPr>
            <a:xfrm>
              <a:off x="5953666" y="1554965"/>
              <a:ext cx="1859805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internal: implementation/gen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2AEDB6F7-55E3-6100-B869-574810E2E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5616B3AF-19A3-21F5-6632-EC10E44C2A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8661" y="1847194"/>
            <a:ext cx="3799861" cy="13509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C0DC915-48DE-A0AD-7034-934A7600D2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28661" y="768020"/>
            <a:ext cx="2809386" cy="66550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62AF506-A249-D3F7-E4DA-883F37459D3C}"/>
              </a:ext>
            </a:extLst>
          </p:cNvPr>
          <p:cNvGrpSpPr/>
          <p:nvPr/>
        </p:nvGrpSpPr>
        <p:grpSpPr>
          <a:xfrm>
            <a:off x="7937549" y="3330758"/>
            <a:ext cx="1648072" cy="215444"/>
            <a:chOff x="5881666" y="1554965"/>
            <a:chExt cx="1648072" cy="21544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E6602A4C-FD64-8926-F95D-A942FC31A351}"/>
                </a:ext>
              </a:extLst>
            </p:cNvPr>
            <p:cNvSpPr/>
            <p:nvPr/>
          </p:nvSpPr>
          <p:spPr>
            <a:xfrm>
              <a:off x="5953666" y="1554965"/>
              <a:ext cx="15760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/>
                </a:rPr>
                <a:t>cegid: explanation/gen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2ADD0F0F-CF36-2989-E494-1BB8BC538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F4E9BF-6265-1FE3-4FC4-9DBD4898ABCC}"/>
              </a:ext>
            </a:extLst>
          </p:cNvPr>
          <p:cNvGrpSpPr/>
          <p:nvPr/>
        </p:nvGrpSpPr>
        <p:grpSpPr>
          <a:xfrm>
            <a:off x="6914485" y="1565419"/>
            <a:ext cx="1753871" cy="215444"/>
            <a:chOff x="5881666" y="1554965"/>
            <a:chExt cx="1753871" cy="215444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7D69E9FF-46ED-3BF9-F91A-226892472345}"/>
                </a:ext>
              </a:extLst>
            </p:cNvPr>
            <p:cNvSpPr/>
            <p:nvPr/>
          </p:nvSpPr>
          <p:spPr>
            <a:xfrm>
              <a:off x="5953666" y="1554965"/>
              <a:ext cx="1681871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internal: explanation/gen UI/sign-in</a:t>
              </a: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44D1CFC6-2C7D-01EC-6275-1BC439D1E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44000" cy="144000"/>
            </a:xfrm>
            <a:prstGeom prst="rect">
              <a:avLst/>
            </a:prstGeom>
          </p:spPr>
        </p:pic>
      </p:grpSp>
      <p:sp>
        <p:nvSpPr>
          <p:cNvPr id="37" name="Retângulo 20">
            <a:extLst>
              <a:ext uri="{FF2B5EF4-FFF2-40B4-BE49-F238E27FC236}">
                <a16:creationId xmlns:a16="http://schemas.microsoft.com/office/drawing/2014/main" id="{5073CDD7-A742-B189-653E-93E3CF065A66}"/>
              </a:ext>
            </a:extLst>
          </p:cNvPr>
          <p:cNvSpPr/>
          <p:nvPr/>
        </p:nvSpPr>
        <p:spPr>
          <a:xfrm>
            <a:off x="6096000" y="1100773"/>
            <a:ext cx="2394030" cy="29626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1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76183</TotalTime>
  <Words>587</Words>
  <Application>Microsoft Office PowerPoint</Application>
  <PresentationFormat>Widescreen</PresentationFormat>
  <Paragraphs>94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developers</vt:lpstr>
      <vt:lpstr>2. process</vt:lpstr>
      <vt:lpstr>3. onboarding</vt:lpstr>
      <vt:lpstr>4. well known</vt:lpstr>
      <vt:lpstr>5. code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1161</cp:revision>
  <dcterms:created xsi:type="dcterms:W3CDTF">2019-03-25T09:18:39Z</dcterms:created>
  <dcterms:modified xsi:type="dcterms:W3CDTF">2024-11-05T17:14:09Z</dcterms:modified>
</cp:coreProperties>
</file>