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408" r:id="rId3"/>
    <p:sldId id="40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cegid.com/CoreServices/Account/CegidDevelopersReference/Authentication/SignInService/SignIn_OIDC.html#:~:text=a%20new%20one.-,Technical%20implementation,-Middleware%20configur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EFECC-F79B-9F43-97A1-F00986450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1906-4DCC-1D88-0DE6-A04EE41A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15897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process/code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68FF8-037F-3A3E-7F36-D356E453EB1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4C5F6-1A8F-64E4-CF3D-4CB14834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888C56-0F98-42B1-9A5D-F7AF1277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7" y="164673"/>
            <a:ext cx="1912262" cy="13483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944E5-6191-0FEE-91BF-DF098D14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7234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BD627-81A0-9E13-F013-2A09BFBAFB6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CAC5B7F3-2418-A319-51C2-D45589E3E807}"/>
              </a:ext>
            </a:extLst>
          </p:cNvPr>
          <p:cNvSpPr/>
          <p:nvPr/>
        </p:nvSpPr>
        <p:spPr>
          <a:xfrm>
            <a:off x="277789" y="61380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BF8542-A049-14B9-46D2-BC1D455A05A7}"/>
              </a:ext>
            </a:extLst>
          </p:cNvPr>
          <p:cNvGrpSpPr/>
          <p:nvPr/>
        </p:nvGrpSpPr>
        <p:grpSpPr>
          <a:xfrm>
            <a:off x="1364296" y="1608870"/>
            <a:ext cx="1648072" cy="215444"/>
            <a:chOff x="5881666" y="1554965"/>
            <a:chExt cx="1648072" cy="215444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78BD242F-C914-07DF-66C3-4AC99D8CACE6}"/>
                </a:ext>
              </a:extLst>
            </p:cNvPr>
            <p:cNvSpPr/>
            <p:nvPr/>
          </p:nvSpPr>
          <p:spPr>
            <a:xfrm>
              <a:off x="5953666" y="1554965"/>
              <a:ext cx="15760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cegid: explanation/gen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E2E18D6-6EB0-32A9-F049-6BD1C5EDC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7A36F23-C7CB-E81A-D135-D9946F4CF812}"/>
              </a:ext>
            </a:extLst>
          </p:cNvPr>
          <p:cNvSpPr/>
          <p:nvPr/>
        </p:nvSpPr>
        <p:spPr>
          <a:xfrm>
            <a:off x="1329752" y="4924483"/>
            <a:ext cx="3131233" cy="257369"/>
          </a:xfrm>
          <a:prstGeom prst="wedgeRectCallout">
            <a:avLst>
              <a:gd name="adj1" fmla="val 9580"/>
              <a:gd name="adj2" fmla="val -299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59d9572b-d5d4-4d06-be26-7d86c0b79e1f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606F23C-6E13-14C2-7B8B-5C968A0A44D6}"/>
              </a:ext>
            </a:extLst>
          </p:cNvPr>
          <p:cNvSpPr/>
          <p:nvPr/>
        </p:nvSpPr>
        <p:spPr>
          <a:xfrm>
            <a:off x="2352640" y="2290831"/>
            <a:ext cx="4660498" cy="1919363"/>
          </a:xfrm>
          <a:prstGeom prst="wedgeRectCallout">
            <a:avLst>
              <a:gd name="adj1" fmla="val 9580"/>
              <a:gd name="adj2" fmla="val -299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"includeRoles": false,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"includeCegidLifeServices": false,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"useLightToken": false,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"label": "evaristo cegid example",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"redirectUris": [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  "http://localhost:5119"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],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  "logoutEndpointUri": "https://localhost:5001/logout"</a:t>
            </a:r>
          </a:p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}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02BFB8-6D3A-ED11-FAFA-E7DC5069E13A}"/>
              </a:ext>
            </a:extLst>
          </p:cNvPr>
          <p:cNvSpPr/>
          <p:nvPr/>
        </p:nvSpPr>
        <p:spPr>
          <a:xfrm>
            <a:off x="216483" y="2909961"/>
            <a:ext cx="226837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app in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CEGID account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229A3D0E-75C3-26B4-2B85-0705EEF32ACD}"/>
              </a:ext>
            </a:extLst>
          </p:cNvPr>
          <p:cNvSpPr/>
          <p:nvPr/>
        </p:nvSpPr>
        <p:spPr>
          <a:xfrm>
            <a:off x="211680" y="4932322"/>
            <a:ext cx="106933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client_id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4B040050-3347-5904-4614-9FAAA455760D}"/>
              </a:ext>
            </a:extLst>
          </p:cNvPr>
          <p:cNvSpPr/>
          <p:nvPr/>
        </p:nvSpPr>
        <p:spPr>
          <a:xfrm>
            <a:off x="7479111" y="2216194"/>
            <a:ext cx="3032214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C#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5080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74938</TotalTime>
  <Words>139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process/code</vt:lpstr>
      <vt:lpstr>1.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1151</cp:revision>
  <dcterms:created xsi:type="dcterms:W3CDTF">2019-03-25T09:18:39Z</dcterms:created>
  <dcterms:modified xsi:type="dcterms:W3CDTF">2024-11-13T15:42:20Z</dcterms:modified>
</cp:coreProperties>
</file>