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411" r:id="rId3"/>
    <p:sldId id="392" r:id="rId4"/>
    <p:sldId id="400" r:id="rId5"/>
    <p:sldId id="406" r:id="rId6"/>
    <p:sldId id="398" r:id="rId7"/>
    <p:sldId id="401" r:id="rId8"/>
    <p:sldId id="405" r:id="rId9"/>
    <p:sldId id="399" r:id="rId10"/>
    <p:sldId id="415" r:id="rId11"/>
    <p:sldId id="416" r:id="rId12"/>
    <p:sldId id="407" r:id="rId13"/>
    <p:sldId id="417" r:id="rId14"/>
    <p:sldId id="418" r:id="rId15"/>
    <p:sldId id="408" r:id="rId16"/>
    <p:sldId id="409" r:id="rId17"/>
    <p:sldId id="410" r:id="rId18"/>
    <p:sldId id="412" r:id="rId19"/>
    <p:sldId id="413" r:id="rId20"/>
    <p:sldId id="414" r:id="rId21"/>
    <p:sldId id="377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7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07/11/2024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07/11/2024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veloper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p_setup.pptx" TargetMode="External"/><Relationship Id="rId5" Type="http://schemas.openxmlformats.org/officeDocument/2006/relationships/image" Target="../media/image2.png"/><Relationship Id="rId4" Type="http://schemas.openxmlformats.org/officeDocument/2006/relationships/hyperlink" Target="../../authentication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accounts.cegid.com/Api/Operation/Help/index.html?urls.primaryName=Token+Service+Managemen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accounts.cegid.com/Api/Operation/Help/index.html?urls.primaryName=Token+Service+Managemen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accounts.cegid.com/Api/Operation/Help/index.html?urls.primaryName=Token+Service+Managemen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accounts.cegid.com/Api/Operation/Help/index.html?urls.primaryName=Token+Service+Managemen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learn.microsoft.com/en-us/entra/fundamentals/concept-learn-about-group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engineering.cegid.com/CoreServices/Account/CegidDevelopersReference/Authentication/Onboarding.html#:~:text=automated%20or%20not.-,Configuring%20your%20Sign%20In%20Service%20and/or%20Token%20Service,-Being%20part%20of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6.svg"/><Relationship Id="rId1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ore.cegid.com/logou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inte-accounts.cegid.com/Api/Operation/Help/index.html?urls.primaryName=Sign+In+Service+Managem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-accounts.cegid.com/Api/Operation/Help/index.html?urls.primaryName=Token+Service+Manageme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AA2CC-757A-18F7-4351-C1AB6F93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C32D-B664-CB6A-04EE-C23D69E9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56857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implementation/onboarding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C064E-DE52-8092-9F0D-6045E02D02D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756655-36BF-1EBD-018F-7DD74AC5557C}"/>
              </a:ext>
            </a:extLst>
          </p:cNvPr>
          <p:cNvGrpSpPr/>
          <p:nvPr/>
        </p:nvGrpSpPr>
        <p:grpSpPr>
          <a:xfrm>
            <a:off x="10545629" y="180000"/>
            <a:ext cx="1371336" cy="283293"/>
            <a:chOff x="5611636" y="5954426"/>
            <a:chExt cx="1371337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1F8FAA28-A39C-30D6-0E1F-430E00FC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4588000-7ABD-97CA-FE60-C64207373F14}"/>
                </a:ext>
              </a:extLst>
            </p:cNvPr>
            <p:cNvSpPr/>
            <p:nvPr/>
          </p:nvSpPr>
          <p:spPr>
            <a:xfrm>
              <a:off x="6107411" y="5954426"/>
              <a:ext cx="875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 action="ppaction://hlinkpres?slideindex=1&amp;slidetitle="/>
                </a:rPr>
                <a:t>developers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31195B-DA56-52B9-8FFB-0D64E3D7AE54}"/>
              </a:ext>
            </a:extLst>
          </p:cNvPr>
          <p:cNvGrpSpPr/>
          <p:nvPr/>
        </p:nvGrpSpPr>
        <p:grpSpPr>
          <a:xfrm>
            <a:off x="10545629" y="579396"/>
            <a:ext cx="1597359" cy="283293"/>
            <a:chOff x="5611636" y="5954426"/>
            <a:chExt cx="1597360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B16B007-8FDA-7CB9-7196-E3039151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B1072DD8-808C-189E-7089-8A2131961EAF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BC7B21-3EDA-C9AA-08FB-935A861E7D04}"/>
              </a:ext>
            </a:extLst>
          </p:cNvPr>
          <p:cNvGrpSpPr/>
          <p:nvPr/>
        </p:nvGrpSpPr>
        <p:grpSpPr>
          <a:xfrm>
            <a:off x="294290" y="431598"/>
            <a:ext cx="2038867" cy="286297"/>
            <a:chOff x="2738297" y="4386269"/>
            <a:chExt cx="2038867" cy="28629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9ACE37-F792-2767-9D9D-E5B4BE3A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3682BD92-CE29-17A6-6B3A-594CE16B07F7}"/>
                </a:ext>
              </a:extLst>
            </p:cNvPr>
            <p:cNvSpPr/>
            <p:nvPr/>
          </p:nvSpPr>
          <p:spPr>
            <a:xfrm>
              <a:off x="2928581" y="4395567"/>
              <a:ext cx="18485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1&amp;slidetitle="/>
                </a:rPr>
                <a:t>documentation map/setup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7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26078-2BA9-CF83-6E29-CD8B41FF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C413F8-BB35-18D4-FB70-10664812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9" y="4642559"/>
            <a:ext cx="7339081" cy="168286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C7909-B995-72BA-35EA-162DAC4FBEA1}"/>
              </a:ext>
            </a:extLst>
          </p:cNvPr>
          <p:cNvSpPr txBox="1"/>
          <p:nvPr/>
        </p:nvSpPr>
        <p:spPr>
          <a:xfrm>
            <a:off x="924143" y="910382"/>
            <a:ext cx="5290231" cy="2554545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"build.rw"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8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business-os-inte.build.rw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"Read and write skills, models, agents, and workflows."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"assignedToApiKeyForServices"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"requiresOwnerConsent"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"request.rw"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"scope"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8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business-os-inte.request.rw",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CE9178"/>
                </a:solidFill>
                <a:latin typeface="Consolas" panose="020B0609020204030204" pitchFamily="49" charset="0"/>
              </a:rPr>
              <a:t>"Read and write sessions and requests."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"assignedToApiKeyForServices"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noProof="1">
                <a:solidFill>
                  <a:srgbClr val="9CDCFE"/>
                </a:solidFill>
                <a:latin typeface="Consolas" panose="020B0609020204030204" pitchFamily="49" charset="0"/>
              </a:rPr>
              <a:t>"requiresOwnerConsent"</a:t>
            </a:r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8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800" noProof="1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33FE6-1BB3-F3E6-B8E9-F335DAC0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71019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3.1.2 stg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F490F-4425-08E2-500B-B4A1B0C967B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175A98EB-4277-0626-2D8A-E3F67B69A6D2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AB362A9-D54C-ED8D-71C2-257C46DD4083}"/>
              </a:ext>
            </a:extLst>
          </p:cNvPr>
          <p:cNvSpPr/>
          <p:nvPr/>
        </p:nvSpPr>
        <p:spPr>
          <a:xfrm>
            <a:off x="6292591" y="1175928"/>
            <a:ext cx="752376" cy="257369"/>
          </a:xfrm>
          <a:prstGeom prst="wedgeRectCallout">
            <a:avLst>
              <a:gd name="adj1" fmla="val -71499"/>
              <a:gd name="adj2" fmla="val -59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FF4104-2549-A9DE-20C8-F1E42CD0ED87}"/>
              </a:ext>
            </a:extLst>
          </p:cNvPr>
          <p:cNvGrpSpPr/>
          <p:nvPr/>
        </p:nvGrpSpPr>
        <p:grpSpPr>
          <a:xfrm>
            <a:off x="222194" y="4290406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145FE855-CDCB-B3C0-3857-EBC190EF20D6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E9FC2F99-9BB1-71F5-3FDB-49A9E704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F8F5049-73A9-CBA7-95F3-14521BD285C1}"/>
              </a:ext>
            </a:extLst>
          </p:cNvPr>
          <p:cNvSpPr/>
          <p:nvPr/>
        </p:nvSpPr>
        <p:spPr>
          <a:xfrm>
            <a:off x="1625701" y="5890518"/>
            <a:ext cx="1072977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alibri Light" panose="020F0302020204030204"/>
              </a:rPr>
              <a:t>business-os-inte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6D5E362-B371-0FA6-F0CA-99EA755EF1BF}"/>
              </a:ext>
            </a:extLst>
          </p:cNvPr>
          <p:cNvSpPr/>
          <p:nvPr/>
        </p:nvSpPr>
        <p:spPr>
          <a:xfrm>
            <a:off x="6293922" y="2214190"/>
            <a:ext cx="922295" cy="257369"/>
          </a:xfrm>
          <a:prstGeom prst="wedgeRectCallout">
            <a:avLst>
              <a:gd name="adj1" fmla="val -63372"/>
              <a:gd name="adj2" fmla="val -19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212697EA-44DF-F09E-4B4B-662020AE1C40}"/>
              </a:ext>
            </a:extLst>
          </p:cNvPr>
          <p:cNvSpPr/>
          <p:nvPr/>
        </p:nvSpPr>
        <p:spPr>
          <a:xfrm>
            <a:off x="6292591" y="1491962"/>
            <a:ext cx="2196683" cy="257369"/>
          </a:xfrm>
          <a:prstGeom prst="wedgeRectCallout">
            <a:avLst>
              <a:gd name="adj1" fmla="val -61642"/>
              <a:gd name="adj2" fmla="val -145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srgbClr val="FF0000"/>
                </a:solidFill>
                <a:latin typeface="Consolas" panose="020B0609020204030204" pitchFamily="49" charset="0"/>
              </a:rPr>
              <a:t>business-os-inte.build.rw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7E0C8AC1-C39E-1E70-0E5C-BC5C0B9513FF}"/>
              </a:ext>
            </a:extLst>
          </p:cNvPr>
          <p:cNvSpPr/>
          <p:nvPr/>
        </p:nvSpPr>
        <p:spPr>
          <a:xfrm>
            <a:off x="6294453" y="2503468"/>
            <a:ext cx="2366601" cy="257369"/>
          </a:xfrm>
          <a:prstGeom prst="wedgeRectCallout">
            <a:avLst>
              <a:gd name="adj1" fmla="val -61642"/>
              <a:gd name="adj2" fmla="val -145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srgbClr val="FF0000"/>
                </a:solidFill>
                <a:latin typeface="Consolas" panose="020B0609020204030204" pitchFamily="49" charset="0"/>
              </a:rPr>
              <a:t>business-os-inte.request.rw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1D0AD-169F-FFA4-64CD-9F395D0C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F0C45F-9922-24D9-4395-DE1D99FC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64" y="4616491"/>
            <a:ext cx="7508096" cy="17074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1542A-0930-F738-7052-6594B7FD894F}"/>
              </a:ext>
            </a:extLst>
          </p:cNvPr>
          <p:cNvSpPr txBox="1"/>
          <p:nvPr/>
        </p:nvSpPr>
        <p:spPr>
          <a:xfrm>
            <a:off x="879830" y="910382"/>
            <a:ext cx="4392000" cy="3170099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no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"apis"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"backend"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business-os-dev.api.backend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"Cegid Pulse OS backend 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"request.rw"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00CDC-CD9D-A9A9-AC22-F97A92F05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5998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=&gt; api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47577-282A-B26D-92D0-986E0A79899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531C12F0-52D9-A98F-B443-0B0D1D75BFCE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68476D-68C5-AB9B-0658-90BF05F147CC}"/>
              </a:ext>
            </a:extLst>
          </p:cNvPr>
          <p:cNvSpPr/>
          <p:nvPr/>
        </p:nvSpPr>
        <p:spPr>
          <a:xfrm>
            <a:off x="5438238" y="2746342"/>
            <a:ext cx="922295" cy="442035"/>
          </a:xfrm>
          <a:prstGeom prst="wedgeRectCallout">
            <a:avLst>
              <a:gd name="adj1" fmla="val -79347"/>
              <a:gd name="adj2" fmla="val -9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build.rw</a:t>
            </a:r>
          </a:p>
          <a:p>
            <a:pPr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request.rw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56A2A8-FC90-0D24-36F4-56BFAD1E4940}"/>
              </a:ext>
            </a:extLst>
          </p:cNvPr>
          <p:cNvGrpSpPr/>
          <p:nvPr/>
        </p:nvGrpSpPr>
        <p:grpSpPr>
          <a:xfrm>
            <a:off x="222194" y="4290406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E78341DA-EB85-0375-D9D6-53688AB9E37A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0FCD546B-39D0-A2E6-BD8B-0469F100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0DA0D08-2724-40D5-5321-B5BDC97EB885}"/>
              </a:ext>
            </a:extLst>
          </p:cNvPr>
          <p:cNvSpPr/>
          <p:nvPr/>
        </p:nvSpPr>
        <p:spPr>
          <a:xfrm>
            <a:off x="1625701" y="5890518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2170EAB0-D740-DF4A-62F6-4A5082D67A87}"/>
              </a:ext>
            </a:extLst>
          </p:cNvPr>
          <p:cNvSpPr/>
          <p:nvPr/>
        </p:nvSpPr>
        <p:spPr>
          <a:xfrm>
            <a:off x="5378466" y="1575385"/>
            <a:ext cx="2366601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business-os-dev.api.backend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15702B6-152C-597E-8F4A-AE817081869B}"/>
              </a:ext>
            </a:extLst>
          </p:cNvPr>
          <p:cNvSpPr/>
          <p:nvPr/>
        </p:nvSpPr>
        <p:spPr>
          <a:xfrm>
            <a:off x="5378466" y="1998347"/>
            <a:ext cx="2366601" cy="442035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business-os-dev.build.rw</a:t>
            </a:r>
          </a:p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C069625-DC18-F77B-77E2-C1DB891182C5}"/>
              </a:ext>
            </a:extLst>
          </p:cNvPr>
          <p:cNvSpPr/>
          <p:nvPr/>
        </p:nvSpPr>
        <p:spPr>
          <a:xfrm>
            <a:off x="5378466" y="1269425"/>
            <a:ext cx="667418" cy="257369"/>
          </a:xfrm>
          <a:prstGeom prst="wedgeRectCallout">
            <a:avLst>
              <a:gd name="adj1" fmla="val -79347"/>
              <a:gd name="adj2" fmla="val -9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backend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4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11768-FE32-72BD-2051-6FA92A4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F1E8A6-0920-67A8-D2CF-80B3DB72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64" y="4616491"/>
            <a:ext cx="7508096" cy="17074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AB518-64E6-5B28-3E90-EA14AA0CF22C}"/>
              </a:ext>
            </a:extLst>
          </p:cNvPr>
          <p:cNvSpPr txBox="1"/>
          <p:nvPr/>
        </p:nvSpPr>
        <p:spPr>
          <a:xfrm>
            <a:off x="879830" y="910382"/>
            <a:ext cx="4392000" cy="3170099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no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"apis"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"backend"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business-os-dev.api.backend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"Cegid Pulse OS backend 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"request.rw"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2DE-9BFE-C8B0-ECCF-50F33DC93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5998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3.2.1 dev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F6B35-B760-3B6B-D8F9-C04065082E8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B28B3983-6511-D65D-563F-FED5158EBCA7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94CED4E-60A1-C29D-6A86-32C696E68047}"/>
              </a:ext>
            </a:extLst>
          </p:cNvPr>
          <p:cNvSpPr/>
          <p:nvPr/>
        </p:nvSpPr>
        <p:spPr>
          <a:xfrm>
            <a:off x="5438238" y="2746342"/>
            <a:ext cx="922295" cy="442035"/>
          </a:xfrm>
          <a:prstGeom prst="wedgeRectCallout">
            <a:avLst>
              <a:gd name="adj1" fmla="val -79347"/>
              <a:gd name="adj2" fmla="val -9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build.rw</a:t>
            </a:r>
          </a:p>
          <a:p>
            <a:pPr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request.rw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0B93D-6BDD-48AB-3779-34088853A7EA}"/>
              </a:ext>
            </a:extLst>
          </p:cNvPr>
          <p:cNvGrpSpPr/>
          <p:nvPr/>
        </p:nvGrpSpPr>
        <p:grpSpPr>
          <a:xfrm>
            <a:off x="222194" y="4290406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ECD8F0DC-B6D3-9566-DC00-E11C46C530D4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0E89781-C3B4-FD72-17D8-C932FC3C7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D22B0F0-4C72-ACDD-3894-774A19771FF4}"/>
              </a:ext>
            </a:extLst>
          </p:cNvPr>
          <p:cNvSpPr/>
          <p:nvPr/>
        </p:nvSpPr>
        <p:spPr>
          <a:xfrm>
            <a:off x="1625701" y="5890518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2CE82A7-012A-27E1-196B-BDA7A1379F3E}"/>
              </a:ext>
            </a:extLst>
          </p:cNvPr>
          <p:cNvSpPr/>
          <p:nvPr/>
        </p:nvSpPr>
        <p:spPr>
          <a:xfrm>
            <a:off x="5378466" y="1575385"/>
            <a:ext cx="2366601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business-os-dev.api.backend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5E124A2-B4F6-8C12-A60A-7C2B7B291602}"/>
              </a:ext>
            </a:extLst>
          </p:cNvPr>
          <p:cNvSpPr/>
          <p:nvPr/>
        </p:nvSpPr>
        <p:spPr>
          <a:xfrm>
            <a:off x="5378466" y="1998347"/>
            <a:ext cx="2366601" cy="442035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business-os-dev.build.rw</a:t>
            </a:r>
          </a:p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B15020-4D25-4F54-58B1-9B899D4AD1AD}"/>
              </a:ext>
            </a:extLst>
          </p:cNvPr>
          <p:cNvSpPr/>
          <p:nvPr/>
        </p:nvSpPr>
        <p:spPr>
          <a:xfrm>
            <a:off x="5378466" y="1269425"/>
            <a:ext cx="667418" cy="257369"/>
          </a:xfrm>
          <a:prstGeom prst="wedgeRectCallout">
            <a:avLst>
              <a:gd name="adj1" fmla="val -79347"/>
              <a:gd name="adj2" fmla="val -9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backend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1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642CF-0E39-C098-CFCD-0819D378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FD077E-CAA2-62B2-E35C-04B3E6E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9" y="4690793"/>
            <a:ext cx="8091241" cy="18272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6DC22-BB64-E35A-80FC-79E2FA32453D}"/>
              </a:ext>
            </a:extLst>
          </p:cNvPr>
          <p:cNvSpPr txBox="1"/>
          <p:nvPr/>
        </p:nvSpPr>
        <p:spPr>
          <a:xfrm>
            <a:off x="879830" y="910383"/>
            <a:ext cx="4392000" cy="2879298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no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"apis"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"backend"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"business-os-inte.api.backend"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"business-os-inte.build.rw"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"business-os-inte.request.rw"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"Cegid Pulse OS backend 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"request.rw"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F7174-5595-732A-71C5-CD8701A8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5998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3.2.2 stg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848D0-E196-9358-03E3-D088849D052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6AA753CA-3932-5D3A-2F31-281E506A14C0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BF56EC2-8BD0-CDA1-301D-3AED71D73597}"/>
              </a:ext>
            </a:extLst>
          </p:cNvPr>
          <p:cNvSpPr/>
          <p:nvPr/>
        </p:nvSpPr>
        <p:spPr>
          <a:xfrm>
            <a:off x="5396222" y="2718065"/>
            <a:ext cx="922295" cy="442035"/>
          </a:xfrm>
          <a:prstGeom prst="wedgeRectCallout">
            <a:avLst>
              <a:gd name="adj1" fmla="val -79347"/>
              <a:gd name="adj2" fmla="val -9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build.rw</a:t>
            </a:r>
          </a:p>
          <a:p>
            <a:pPr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request.rw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6D974-AD7B-C583-39C3-2129E2FA325B}"/>
              </a:ext>
            </a:extLst>
          </p:cNvPr>
          <p:cNvGrpSpPr/>
          <p:nvPr/>
        </p:nvGrpSpPr>
        <p:grpSpPr>
          <a:xfrm>
            <a:off x="222194" y="4290406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858BE114-9A49-3BBF-3F94-3A38052AA90F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E1DDFD5A-A39F-2B64-B96E-1422C082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A41D0A9-D80B-CE1E-2727-BF38D49F31F1}"/>
              </a:ext>
            </a:extLst>
          </p:cNvPr>
          <p:cNvSpPr/>
          <p:nvPr/>
        </p:nvSpPr>
        <p:spPr>
          <a:xfrm>
            <a:off x="1681581" y="6040092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DA5D8D5-DF72-BF56-B962-AB3EF7E2A066}"/>
              </a:ext>
            </a:extLst>
          </p:cNvPr>
          <p:cNvSpPr/>
          <p:nvPr/>
        </p:nvSpPr>
        <p:spPr>
          <a:xfrm>
            <a:off x="5378466" y="1633886"/>
            <a:ext cx="2451559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business-os-inte.api.backend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9AB518-B8D6-DB46-41AA-52393AC03F7A}"/>
              </a:ext>
            </a:extLst>
          </p:cNvPr>
          <p:cNvSpPr/>
          <p:nvPr/>
        </p:nvSpPr>
        <p:spPr>
          <a:xfrm>
            <a:off x="5378466" y="1998347"/>
            <a:ext cx="2366601" cy="442035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business-os-inte.build.rw</a:t>
            </a:r>
          </a:p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business-os-inte.request.rw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E9F6295-BD81-BF52-236D-E8AF39133033}"/>
              </a:ext>
            </a:extLst>
          </p:cNvPr>
          <p:cNvSpPr/>
          <p:nvPr/>
        </p:nvSpPr>
        <p:spPr>
          <a:xfrm>
            <a:off x="5378466" y="1269425"/>
            <a:ext cx="667418" cy="257369"/>
          </a:xfrm>
          <a:prstGeom prst="wedgeRectCallout">
            <a:avLst>
              <a:gd name="adj1" fmla="val -79347"/>
              <a:gd name="adj2" fmla="val -9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backend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8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FA7C5-549B-A45A-B66F-C75158A53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34FC-D3A5-FDFD-53E0-88CF5F6E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0938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applications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FFD71-62F7-5DB4-19D8-C8AC2E5A293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A1FA284-A57F-2573-3813-6179A58608EE}"/>
              </a:ext>
            </a:extLst>
          </p:cNvPr>
          <p:cNvSpPr/>
          <p:nvPr/>
        </p:nvSpPr>
        <p:spPr>
          <a:xfrm>
            <a:off x="606673" y="1013086"/>
            <a:ext cx="3011008" cy="1550031"/>
          </a:xfrm>
          <a:prstGeom prst="wedgeRectCallout">
            <a:avLst>
              <a:gd name="adj1" fmla="val -19561"/>
              <a:gd name="adj2" fmla="val -468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If your application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using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Sign In Token Exchanged flow,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Client Id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your application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registered 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Sign In Service of Cegid Account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3AA31269-87BC-D174-1F7F-EB484CB4074D}"/>
              </a:ext>
            </a:extLst>
          </p:cNvPr>
          <p:cNvSpPr/>
          <p:nvPr/>
        </p:nvSpPr>
        <p:spPr>
          <a:xfrm>
            <a:off x="190444" y="379372"/>
            <a:ext cx="28358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Sign In application Client Id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29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FCB15-5678-8913-F5B1-37DBA03E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07E7BE-8219-D904-3692-5697BFD24B6A}"/>
              </a:ext>
            </a:extLst>
          </p:cNvPr>
          <p:cNvSpPr txBox="1"/>
          <p:nvPr/>
        </p:nvSpPr>
        <p:spPr>
          <a:xfrm>
            <a:off x="839190" y="119019"/>
            <a:ext cx="5968301" cy="470898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"pulseapi"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"AuthorizationCodeWithPkce"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business-os-dev.app.pulseapi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"Cegid Pulse OS API Token Service"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"http://localhost:8989/docs/oauth2-redirect"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"https://businessos-rest-services.azurewebsites.net/docs/oauth2-redirect"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"https://pulse-os-evaluation-api.azurewebsites.net/docs/oauth2-redirect"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29AB8-5321-1DB1-0F3D-730460EDB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0938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3.3.1 swagger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40242-BE71-B8C7-3B5D-1D56DD6F0C5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F97E47BC-C8F6-16F5-561F-7F7B9951B6E5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ADF0CA8-B330-F714-1B81-88B2CA2AEE3C}"/>
              </a:ext>
            </a:extLst>
          </p:cNvPr>
          <p:cNvSpPr/>
          <p:nvPr/>
        </p:nvSpPr>
        <p:spPr>
          <a:xfrm>
            <a:off x="6955130" y="1751428"/>
            <a:ext cx="5080484" cy="534368"/>
          </a:xfrm>
          <a:prstGeom prst="wedgeRectCallout">
            <a:avLst>
              <a:gd name="adj1" fmla="val -55985"/>
              <a:gd name="adj2" fmla="val 99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http://localhost:8989/docs/oauth2-redirect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https://businessos-rest-services.azurewebsites.net/docs/oauth2-redirect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https://pulse-os-evaluation-api.azurewebsites.net/docs/oauth2-redirect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B31CB6-D643-2FDD-59A2-42EC72A46757}"/>
              </a:ext>
            </a:extLst>
          </p:cNvPr>
          <p:cNvGrpSpPr/>
          <p:nvPr/>
        </p:nvGrpSpPr>
        <p:grpSpPr>
          <a:xfrm>
            <a:off x="10004526" y="6034433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87E4D0C6-ECB5-6AE3-D9DF-CF5AD6262D09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13AA018C-E16A-4619-FE21-0E9209B94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B0555EE-EB5D-9BF7-4A95-5AFB273BFF4D}"/>
              </a:ext>
            </a:extLst>
          </p:cNvPr>
          <p:cNvSpPr/>
          <p:nvPr/>
        </p:nvSpPr>
        <p:spPr>
          <a:xfrm>
            <a:off x="7011735" y="148396"/>
            <a:ext cx="752376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pulseapi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2658462-31ED-CE67-6E77-D81C061830E3}"/>
              </a:ext>
            </a:extLst>
          </p:cNvPr>
          <p:cNvSpPr/>
          <p:nvPr/>
        </p:nvSpPr>
        <p:spPr>
          <a:xfrm>
            <a:off x="6955130" y="929900"/>
            <a:ext cx="219668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AuthorizationCodeWithPkce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8782D-A4BD-0D42-3647-33140619D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684" y="4106173"/>
            <a:ext cx="8257397" cy="18345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0F23758-E164-E2FF-8C7D-E1E709EDC553}"/>
              </a:ext>
            </a:extLst>
          </p:cNvPr>
          <p:cNvSpPr/>
          <p:nvPr/>
        </p:nvSpPr>
        <p:spPr>
          <a:xfrm>
            <a:off x="5582350" y="5505205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BFCC5AD-842A-641C-7DB1-94699C2EC47C}"/>
              </a:ext>
            </a:extLst>
          </p:cNvPr>
          <p:cNvSpPr/>
          <p:nvPr/>
        </p:nvSpPr>
        <p:spPr>
          <a:xfrm>
            <a:off x="6955130" y="3000554"/>
            <a:ext cx="211172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721F139-31A4-D052-A621-7610FB5DE2F4}"/>
              </a:ext>
            </a:extLst>
          </p:cNvPr>
          <p:cNvSpPr/>
          <p:nvPr/>
        </p:nvSpPr>
        <p:spPr>
          <a:xfrm>
            <a:off x="6955130" y="3705248"/>
            <a:ext cx="2281641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CCF836E-3A69-9EDC-5D2C-F135AF511D6E}"/>
              </a:ext>
            </a:extLst>
          </p:cNvPr>
          <p:cNvSpPr/>
          <p:nvPr/>
        </p:nvSpPr>
        <p:spPr>
          <a:xfrm>
            <a:off x="6955129" y="1270396"/>
            <a:ext cx="2451559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business-os-dev.app.pulseapi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24385-9787-A825-91E0-8E82C0658CC0}"/>
              </a:ext>
            </a:extLst>
          </p:cNvPr>
          <p:cNvSpPr txBox="1"/>
          <p:nvPr/>
        </p:nvSpPr>
        <p:spPr>
          <a:xfrm>
            <a:off x="2563955" y="1527765"/>
            <a:ext cx="3922869" cy="5016758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"id": "postman",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"applicationSuiteId": "business-os-dev",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"accessTokenValiditySeconds": 3600,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"allowClientCredentials": false,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"allowOfflineAccess": false,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"applicationType": "AuthorizationCodeWithPkce",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"clientId": "business-os-dev.app.postman",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"clientIdAlias": null,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"internalDescription": "To test in postman",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"redirectUris":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"https://oauth.pstmn.io/v1/callback"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"refreshTokenValiditySeconds": null,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"requireClientSecret": false,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"reusableRefreshToken": false,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"scopes":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"scopeId": "iam.account.get",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"granted": true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"scopeId": "business-os-dev.build.rw",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"granted": true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"scopeId": "business-os-dev.request.rw",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"granted": true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"signinApplicationClientId": null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847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4E30A-DB51-D698-9CB4-5B4024393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857FDE-119F-4D65-C87C-237F8EDE5935}"/>
              </a:ext>
            </a:extLst>
          </p:cNvPr>
          <p:cNvSpPr txBox="1"/>
          <p:nvPr/>
        </p:nvSpPr>
        <p:spPr>
          <a:xfrm>
            <a:off x="839190" y="119019"/>
            <a:ext cx="4628190" cy="470898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"studio"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"AuthorizationCodeWithPkce"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business-os-dev.app.studio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"Pulse OS Studio"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"http://localhost:8000/"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"https://businessos-studio.azurewebsites.net/"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"https://pulse-os-evaluation-studio.azurewebsites.net/"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7200E-E3F9-F761-0844-562BF3B7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9121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3.3.2 studio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A2BC7-595C-FBCB-E97B-60F5FA17AEA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80CE6D91-2EE7-01E6-BD1C-327253AD35A7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713736B-4384-6145-F46C-B020BC0FA259}"/>
              </a:ext>
            </a:extLst>
          </p:cNvPr>
          <p:cNvSpPr/>
          <p:nvPr/>
        </p:nvSpPr>
        <p:spPr>
          <a:xfrm>
            <a:off x="5576396" y="1791608"/>
            <a:ext cx="3810906" cy="534368"/>
          </a:xfrm>
          <a:prstGeom prst="wedgeRectCallout">
            <a:avLst>
              <a:gd name="adj1" fmla="val -55985"/>
              <a:gd name="adj2" fmla="val 99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http://localhost:8000/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https://businessos-studio.azurewebsites.net/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https://pulse-os-evaluation-studio.azurewebsites.net/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F4A927-45E5-4F40-D5B7-BC31AB79FD6B}"/>
              </a:ext>
            </a:extLst>
          </p:cNvPr>
          <p:cNvGrpSpPr/>
          <p:nvPr/>
        </p:nvGrpSpPr>
        <p:grpSpPr>
          <a:xfrm>
            <a:off x="10004526" y="6034433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715B6FC1-E9E9-BABA-9FE3-51E8D9FA3147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3D34C3C-FEBB-1B26-C796-6B5C8FA29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9487341-9648-7EDA-C130-B2226863221F}"/>
              </a:ext>
            </a:extLst>
          </p:cNvPr>
          <p:cNvSpPr/>
          <p:nvPr/>
        </p:nvSpPr>
        <p:spPr>
          <a:xfrm>
            <a:off x="5582350" y="119019"/>
            <a:ext cx="582458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studio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73B70F5-FD10-585E-9ECA-AF57A37B45D3}"/>
              </a:ext>
            </a:extLst>
          </p:cNvPr>
          <p:cNvSpPr/>
          <p:nvPr/>
        </p:nvSpPr>
        <p:spPr>
          <a:xfrm>
            <a:off x="5626280" y="939012"/>
            <a:ext cx="219668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AuthorizationCodeWithPkce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E79A47-FA3C-FA35-7FC2-FEB6D7B0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684" y="4106173"/>
            <a:ext cx="8257397" cy="18345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E9461D9-91FF-2352-EA52-C3772BCFFFE1}"/>
              </a:ext>
            </a:extLst>
          </p:cNvPr>
          <p:cNvSpPr/>
          <p:nvPr/>
        </p:nvSpPr>
        <p:spPr>
          <a:xfrm>
            <a:off x="5582350" y="5505205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A2990A8-7B52-DEC9-A049-33F892A7C4CF}"/>
              </a:ext>
            </a:extLst>
          </p:cNvPr>
          <p:cNvSpPr/>
          <p:nvPr/>
        </p:nvSpPr>
        <p:spPr>
          <a:xfrm>
            <a:off x="5644391" y="3087390"/>
            <a:ext cx="211172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EAD824D-08EA-DF92-9CF7-DFF3D9B5D652}"/>
              </a:ext>
            </a:extLst>
          </p:cNvPr>
          <p:cNvSpPr/>
          <p:nvPr/>
        </p:nvSpPr>
        <p:spPr>
          <a:xfrm>
            <a:off x="5652741" y="3741196"/>
            <a:ext cx="2281641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40C11B9-F8FC-DBFD-B39B-C7BEC225D148}"/>
              </a:ext>
            </a:extLst>
          </p:cNvPr>
          <p:cNvSpPr/>
          <p:nvPr/>
        </p:nvSpPr>
        <p:spPr>
          <a:xfrm>
            <a:off x="5644391" y="1223703"/>
            <a:ext cx="2281641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business-os-dev.app.studio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2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A8246-E168-C4CC-10B6-463383F54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3281-30B1-9316-4C30-ABD08338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9030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consent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6FF11-262D-960A-059A-800CC6366F1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13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71234-4A58-8EEB-99CF-DB606827B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94248-7A09-8958-E6B1-5E45CDC75166}"/>
              </a:ext>
            </a:extLst>
          </p:cNvPr>
          <p:cNvSpPr txBox="1"/>
          <p:nvPr/>
        </p:nvSpPr>
        <p:spPr>
          <a:xfrm>
            <a:off x="839190" y="119019"/>
            <a:ext cx="5968301" cy="470898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"pulseapi"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B5CEA8"/>
                </a:solidFill>
                <a:latin typeface="Consolas" panose="020B0609020204030204" pitchFamily="49" charset="0"/>
              </a:rPr>
              <a:t>3600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"AuthorizationCodeWithPkce"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"business-os-dev.app.pulseapi"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"Cegid Pulse OS API Token Service"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"http://localhost:8989/docs/oauth2-redirect"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"https://businessos-rest-services.azurewebsites.net/docs/oauth2-redirect"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"https://pulse-os-evaluation-api.azurewebsites.net/docs/oauth2-redirect"</a:t>
            </a:r>
            <a:endParaRPr lang="en-US" sz="1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1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rgbClr val="CCCCCC"/>
                </a:solidFill>
                <a:latin typeface="Consolas" panose="020B0609020204030204" pitchFamily="49" charset="0"/>
              </a:rPr>
              <a:t>    },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1D6C9-A522-44AE-F0B2-C2FB0A6A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0383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3.4.1 swagger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849B87-8460-A09F-9F88-D56558B9125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56449013-F941-C7CE-38B4-A58E5C8B13E4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CAE8C16-DB6D-F611-9274-2F0A1EC57427}"/>
              </a:ext>
            </a:extLst>
          </p:cNvPr>
          <p:cNvSpPr/>
          <p:nvPr/>
        </p:nvSpPr>
        <p:spPr>
          <a:xfrm>
            <a:off x="6955130" y="1751428"/>
            <a:ext cx="5080484" cy="534368"/>
          </a:xfrm>
          <a:prstGeom prst="wedgeRectCallout">
            <a:avLst>
              <a:gd name="adj1" fmla="val -55985"/>
              <a:gd name="adj2" fmla="val 99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http://localhost:8989/docs/oauth2-redirect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https://businessos-rest-services.azurewebsites.net/docs/oauth2-redirect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https://pulse-os-evaluation-api.azurewebsites.net/docs/oauth2-redirect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7C2FAE-65EB-2161-24B5-9462A242D153}"/>
              </a:ext>
            </a:extLst>
          </p:cNvPr>
          <p:cNvGrpSpPr/>
          <p:nvPr/>
        </p:nvGrpSpPr>
        <p:grpSpPr>
          <a:xfrm>
            <a:off x="9623526" y="6333766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39705784-9A7E-63B5-3AA3-D84C5D278368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DB5FE07-3F7C-874F-37C6-DEFD5796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842FF0F6-8449-337B-9FF7-3223D1F887BB}"/>
              </a:ext>
            </a:extLst>
          </p:cNvPr>
          <p:cNvSpPr/>
          <p:nvPr/>
        </p:nvSpPr>
        <p:spPr>
          <a:xfrm>
            <a:off x="7011735" y="148396"/>
            <a:ext cx="752376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pulseapi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3404B2C-C6B1-CE3A-AB33-6DC10869507E}"/>
              </a:ext>
            </a:extLst>
          </p:cNvPr>
          <p:cNvSpPr/>
          <p:nvPr/>
        </p:nvSpPr>
        <p:spPr>
          <a:xfrm>
            <a:off x="6955130" y="929900"/>
            <a:ext cx="219668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AuthorizationCodeWithPkce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69AE5D0-447A-19ED-9B49-ADA2EAE237F0}"/>
              </a:ext>
            </a:extLst>
          </p:cNvPr>
          <p:cNvSpPr/>
          <p:nvPr/>
        </p:nvSpPr>
        <p:spPr>
          <a:xfrm>
            <a:off x="6955130" y="3000554"/>
            <a:ext cx="211172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7C0DF0F-15C4-CF87-D158-C563299BF5F2}"/>
              </a:ext>
            </a:extLst>
          </p:cNvPr>
          <p:cNvSpPr/>
          <p:nvPr/>
        </p:nvSpPr>
        <p:spPr>
          <a:xfrm>
            <a:off x="6955130" y="3705248"/>
            <a:ext cx="2281641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999D7E0-B52B-2C6B-F48B-AAB9CDC178AF}"/>
              </a:ext>
            </a:extLst>
          </p:cNvPr>
          <p:cNvSpPr/>
          <p:nvPr/>
        </p:nvSpPr>
        <p:spPr>
          <a:xfrm>
            <a:off x="6955129" y="1270396"/>
            <a:ext cx="2451559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business-os-dev.app.pulseapi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5F8C9-01DD-5375-FA58-FDE8D2014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531" y="4166989"/>
            <a:ext cx="7106920" cy="19768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A73D7DD-EA2A-4855-13CC-55832FCB1A21}"/>
              </a:ext>
            </a:extLst>
          </p:cNvPr>
          <p:cNvSpPr/>
          <p:nvPr/>
        </p:nvSpPr>
        <p:spPr>
          <a:xfrm>
            <a:off x="5582350" y="5505205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9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F8202-156B-C071-1790-B8DD2E638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AC1BFC-B7CF-CFF5-F419-714CC9360A5B}"/>
              </a:ext>
            </a:extLst>
          </p:cNvPr>
          <p:cNvSpPr txBox="1"/>
          <p:nvPr/>
        </p:nvSpPr>
        <p:spPr>
          <a:xfrm>
            <a:off x="839190" y="119019"/>
            <a:ext cx="4628190" cy="470898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"studio"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"accessTokenValiditySeconds"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B5CEA8"/>
                </a:solidFill>
                <a:latin typeface="Consolas" panose="020B0609020204030204" pitchFamily="49" charset="0"/>
              </a:rPr>
              <a:t>600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"allowClientCredentials"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"allowOfflineAccess"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"applicationType"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"AuthorizationCodeWithPkce"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business-os-dev.app.studio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"clientIdAlias"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"Pulse OS Studio"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"redirectUris"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"http://localhost:8000/"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"https://businessos-studio.azurewebsites.net/"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"https://pulse-os-evaluation-studio.azurewebsites.net/"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"refreshTokenValiditySeconds"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B5CEA8"/>
                </a:solidFill>
                <a:latin typeface="Consolas" panose="020B0609020204030204" pitchFamily="49" charset="0"/>
              </a:rPr>
              <a:t>86400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"requireClientSecret"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"reusableRefreshToken"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"business-os-dev.request.rw"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"granted"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"signinApplicationClientId"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5CE60-8830-2079-D88A-53EBD5E5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9121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3.4.2 studio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DE4248-1C43-C374-0B59-1EE06C6F9CB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8535B31F-E4EA-808D-CAEA-0C12E816F2BB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93D5700-D217-50DA-6762-48D5D2000AFB}"/>
              </a:ext>
            </a:extLst>
          </p:cNvPr>
          <p:cNvSpPr/>
          <p:nvPr/>
        </p:nvSpPr>
        <p:spPr>
          <a:xfrm>
            <a:off x="5576396" y="1791608"/>
            <a:ext cx="3810906" cy="534368"/>
          </a:xfrm>
          <a:prstGeom prst="wedgeRectCallout">
            <a:avLst>
              <a:gd name="adj1" fmla="val -55985"/>
              <a:gd name="adj2" fmla="val 99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http://localhost:8000/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https://businessos-studio.azurewebsites.net/</a:t>
            </a:r>
          </a:p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</a:rPr>
              <a:t>https://pulse-os-evaluation-studio.azurewebsites.net/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0E01AB-075C-EA36-9537-29F6966291A3}"/>
              </a:ext>
            </a:extLst>
          </p:cNvPr>
          <p:cNvGrpSpPr/>
          <p:nvPr/>
        </p:nvGrpSpPr>
        <p:grpSpPr>
          <a:xfrm>
            <a:off x="9527006" y="6370414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B3E0DB08-C126-B608-C5F4-7572DC2A01D9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748FA49-0E6D-C5D9-36E7-549112859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5799E37-4B33-703D-1437-5F28A69ADE3F}"/>
              </a:ext>
            </a:extLst>
          </p:cNvPr>
          <p:cNvSpPr/>
          <p:nvPr/>
        </p:nvSpPr>
        <p:spPr>
          <a:xfrm>
            <a:off x="5582350" y="119019"/>
            <a:ext cx="582458" cy="257369"/>
          </a:xfrm>
          <a:prstGeom prst="wedgeRectCallout">
            <a:avLst>
              <a:gd name="adj1" fmla="val -61642"/>
              <a:gd name="adj2" fmla="val 24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studio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CA9672-4EBA-932C-7D1D-73CBED03B3F5}"/>
              </a:ext>
            </a:extLst>
          </p:cNvPr>
          <p:cNvSpPr/>
          <p:nvPr/>
        </p:nvSpPr>
        <p:spPr>
          <a:xfrm>
            <a:off x="5626280" y="939012"/>
            <a:ext cx="219668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AuthorizationCodeWithPkce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2455D6-F020-94CD-025C-1C588EB73774}"/>
              </a:ext>
            </a:extLst>
          </p:cNvPr>
          <p:cNvSpPr/>
          <p:nvPr/>
        </p:nvSpPr>
        <p:spPr>
          <a:xfrm>
            <a:off x="5644391" y="3087390"/>
            <a:ext cx="2111723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499796B-040E-64C7-3046-96BC0BE6699F}"/>
              </a:ext>
            </a:extLst>
          </p:cNvPr>
          <p:cNvSpPr/>
          <p:nvPr/>
        </p:nvSpPr>
        <p:spPr>
          <a:xfrm>
            <a:off x="5652741" y="3741196"/>
            <a:ext cx="2281641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3376477-41A6-60D9-5C0F-7702B17262D9}"/>
              </a:ext>
            </a:extLst>
          </p:cNvPr>
          <p:cNvSpPr/>
          <p:nvPr/>
        </p:nvSpPr>
        <p:spPr>
          <a:xfrm>
            <a:off x="5644391" y="1223703"/>
            <a:ext cx="2281641" cy="257369"/>
          </a:xfrm>
          <a:prstGeom prst="wedgeRectCallout">
            <a:avLst>
              <a:gd name="adj1" fmla="val -60998"/>
              <a:gd name="adj2" fmla="val -38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business-os-dev.app.studio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EA18F-9730-1EBE-E4D3-2520022A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382" y="4150091"/>
            <a:ext cx="7106920" cy="19768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7C19818-5879-1C7D-EEDC-5A6EC8BA409B}"/>
              </a:ext>
            </a:extLst>
          </p:cNvPr>
          <p:cNvSpPr/>
          <p:nvPr/>
        </p:nvSpPr>
        <p:spPr>
          <a:xfrm>
            <a:off x="5491262" y="5285100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7EF0F-21E9-7F44-D107-E654D902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11C0A-B163-FE9F-A81B-AE622FB8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95" y="369691"/>
            <a:ext cx="4197030" cy="34635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0B81F-0D18-0F91-037A-E7E8E303E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8543"/>
            <a:ext cx="12086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azure groups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EA942B-7EA1-BDA0-0832-8FF4E20FFAC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133CA5DD-2CD0-A006-919E-8023B08EA760}"/>
              </a:ext>
            </a:extLst>
          </p:cNvPr>
          <p:cNvSpPr/>
          <p:nvPr/>
        </p:nvSpPr>
        <p:spPr>
          <a:xfrm>
            <a:off x="190444" y="36969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3FA73-3943-8DFE-97A6-05EFE30B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993" y="369691"/>
            <a:ext cx="3440611" cy="28837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EEDC1-5A7C-7107-B1E4-34E380F45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46" y="4194335"/>
            <a:ext cx="7935208" cy="5133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0EC388-4BCE-1686-0B63-5CCACFFB6534}"/>
              </a:ext>
            </a:extLst>
          </p:cNvPr>
          <p:cNvGrpSpPr/>
          <p:nvPr/>
        </p:nvGrpSpPr>
        <p:grpSpPr>
          <a:xfrm>
            <a:off x="7353518" y="4839879"/>
            <a:ext cx="1366736" cy="289586"/>
            <a:chOff x="5881666" y="1590687"/>
            <a:chExt cx="136673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8F81871-BAC8-1FD8-9810-D3117670D541}"/>
                </a:ext>
              </a:extLst>
            </p:cNvPr>
            <p:cNvSpPr/>
            <p:nvPr/>
          </p:nvSpPr>
          <p:spPr>
            <a:xfrm>
              <a:off x="6081095" y="1603274"/>
              <a:ext cx="11673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Azure AD group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6ADFB53-6F5B-544D-F123-4C72C968E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C28359-218A-CB77-4C52-E2D381FC6ED6}"/>
              </a:ext>
            </a:extLst>
          </p:cNvPr>
          <p:cNvGrpSpPr/>
          <p:nvPr/>
        </p:nvGrpSpPr>
        <p:grpSpPr>
          <a:xfrm>
            <a:off x="6096000" y="5104246"/>
            <a:ext cx="2641123" cy="289586"/>
            <a:chOff x="5881666" y="1590687"/>
            <a:chExt cx="2641123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59F0F841-CE34-F38D-D9D2-B8B785192719}"/>
                </a:ext>
              </a:extLst>
            </p:cNvPr>
            <p:cNvSpPr/>
            <p:nvPr/>
          </p:nvSpPr>
          <p:spPr>
            <a:xfrm>
              <a:off x="6081095" y="1603274"/>
              <a:ext cx="24416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learn-about-groups: active directory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7F022BC8-2D60-DF50-6C3E-1BDAA3A5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6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0A012-FE5C-A3BE-A9F4-FBE42193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2282-73F5-27D0-FB8E-43AC1CE0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41397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 ==&gt; gen UI/sign 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74C035-6E92-E758-AB67-37BF9229DD9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46C42-625E-3EF4-55D4-4D8D6D266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531DC15-DEA5-19A0-C7D4-76E0BE82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9" y="4515426"/>
            <a:ext cx="8680274" cy="19400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9607-95C7-4BF3-50ED-F59A58E914E3}"/>
              </a:ext>
            </a:extLst>
          </p:cNvPr>
          <p:cNvSpPr txBox="1"/>
          <p:nvPr/>
        </p:nvSpPr>
        <p:spPr>
          <a:xfrm>
            <a:off x="879830" y="910382"/>
            <a:ext cx="4557658" cy="209288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"clientId"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"919dfd55-eb25-4d0b-be97-00d1e219e865"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"applicationSuiteId"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"business-os-dev"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"includeRoles"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"includeCegidLifeServices"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"useLightToken"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"LocalhostPulseOS"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"redirectUris"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"http://localhost:8000/signin-oidc"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"logoutEndpointUri"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3"/>
              </a:rPr>
              <a:t>https://www.webstore.cegid.com/logout</a:t>
            </a:r>
            <a:endParaRPr lang="en-US" sz="1000" b="0" noProof="1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936DA-2DE6-6B2D-55E5-D86D44E30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1531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applications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329D9A-6455-E39C-6F8A-362EB0C80BB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944E2BCC-5707-0B4E-7414-DE1919382932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3B173-868B-288F-27B0-883A0076A6CC}"/>
              </a:ext>
            </a:extLst>
          </p:cNvPr>
          <p:cNvSpPr txBox="1"/>
          <p:nvPr/>
        </p:nvSpPr>
        <p:spPr>
          <a:xfrm>
            <a:off x="6096000" y="910382"/>
            <a:ext cx="5121915" cy="3016210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"clientId"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"db2b2a25-1e17-4c08-a244-288db1a5ddec"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"applicationSuiteId"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"business-os-dev"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"includeRoles"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"includeCegidLifeServices"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"useLightToken"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"Pulse"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"redirectUris"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"https://businessos-ui.azurewebsites.net/api/auth/callback/pulse"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"https://businessos-ui.azurewebsites.net/api/auth/signin/pulse"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"https://businessos-ui.azurewebsites.net/api/auth/signin"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"https://businessos-ui.azurewebsites.nett/"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"http://localhost:3000/api/auth/callback/pulse"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"http://localhost:3000/api/auth/signin/pulse"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"http://localhost:3000/api/auth/signin"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"http://localhost:3000/"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"logoutEndpointUri"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"https://www.webstore.cegid.com/logout"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CD04163-D8F4-552D-6622-77A92CD3EE19}"/>
              </a:ext>
            </a:extLst>
          </p:cNvPr>
          <p:cNvSpPr/>
          <p:nvPr/>
        </p:nvSpPr>
        <p:spPr>
          <a:xfrm>
            <a:off x="11336857" y="1985698"/>
            <a:ext cx="614518" cy="257369"/>
          </a:xfrm>
          <a:prstGeom prst="wedgeRectCallout">
            <a:avLst>
              <a:gd name="adj1" fmla="val -76171"/>
              <a:gd name="adj2" fmla="val 355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C57DBB2-AAA2-E187-5A42-D7B59E487B15}"/>
              </a:ext>
            </a:extLst>
          </p:cNvPr>
          <p:cNvSpPr/>
          <p:nvPr/>
        </p:nvSpPr>
        <p:spPr>
          <a:xfrm>
            <a:off x="5519634" y="1956822"/>
            <a:ext cx="457424" cy="257369"/>
          </a:xfrm>
          <a:prstGeom prst="wedgeRectCallout">
            <a:avLst>
              <a:gd name="adj1" fmla="val -76171"/>
              <a:gd name="adj2" fmla="val 355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studio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A2C6E76-392F-AB1C-0E36-22BB7E1AEE60}"/>
              </a:ext>
            </a:extLst>
          </p:cNvPr>
          <p:cNvSpPr/>
          <p:nvPr/>
        </p:nvSpPr>
        <p:spPr>
          <a:xfrm>
            <a:off x="1873023" y="560199"/>
            <a:ext cx="3131233" cy="257369"/>
          </a:xfrm>
          <a:prstGeom prst="wedgeRectCallout">
            <a:avLst>
              <a:gd name="adj1" fmla="val -17229"/>
              <a:gd name="adj2" fmla="val 834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919dfd55-eb25-4d0b-be97-00d1e219e865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3297A8-6227-DF71-1C07-7A6EF04B2900}"/>
              </a:ext>
            </a:extLst>
          </p:cNvPr>
          <p:cNvSpPr/>
          <p:nvPr/>
        </p:nvSpPr>
        <p:spPr>
          <a:xfrm>
            <a:off x="7091340" y="525743"/>
            <a:ext cx="3131233" cy="257369"/>
          </a:xfrm>
          <a:prstGeom prst="wedgeRectCallout">
            <a:avLst>
              <a:gd name="adj1" fmla="val -17229"/>
              <a:gd name="adj2" fmla="val 834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db2b2a25-1e17-4c08-a244-288db1a5ddec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97A38B2-CBA0-7B35-1468-B8F2000D43FB}"/>
              </a:ext>
            </a:extLst>
          </p:cNvPr>
          <p:cNvSpPr/>
          <p:nvPr/>
        </p:nvSpPr>
        <p:spPr>
          <a:xfrm>
            <a:off x="2542258" y="3159613"/>
            <a:ext cx="1432050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LocalhostPulseOS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C6E38-83F6-40A4-0A1E-ACE8273B58FD}"/>
              </a:ext>
            </a:extLst>
          </p:cNvPr>
          <p:cNvSpPr/>
          <p:nvPr/>
        </p:nvSpPr>
        <p:spPr>
          <a:xfrm>
            <a:off x="7940931" y="4053862"/>
            <a:ext cx="497499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Pulse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FB6940-8D42-18E2-BAEE-CC341B200B8C}"/>
              </a:ext>
            </a:extLst>
          </p:cNvPr>
          <p:cNvGrpSpPr/>
          <p:nvPr/>
        </p:nvGrpSpPr>
        <p:grpSpPr>
          <a:xfrm>
            <a:off x="213919" y="4145613"/>
            <a:ext cx="2152528" cy="289586"/>
            <a:chOff x="5881666" y="1590687"/>
            <a:chExt cx="2152528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EBA49915-433A-FAED-CA39-FA4969821E4B}"/>
                </a:ext>
              </a:extLst>
            </p:cNvPr>
            <p:cNvSpPr/>
            <p:nvPr/>
          </p:nvSpPr>
          <p:spPr>
            <a:xfrm>
              <a:off x="6081095" y="1603274"/>
              <a:ext cx="19530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Sign In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F0BB2DA-F7BE-62FE-B88C-170299238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8B0C062-401A-BCA7-4291-ED2AD666DA5D}"/>
              </a:ext>
            </a:extLst>
          </p:cNvPr>
          <p:cNvSpPr/>
          <p:nvPr/>
        </p:nvSpPr>
        <p:spPr>
          <a:xfrm>
            <a:off x="1911192" y="5981545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business-</a:t>
            </a:r>
            <a:r>
              <a:rPr lang="en-US" sz="1200" kern="0" dirty="0" err="1">
                <a:solidFill>
                  <a:prstClr val="white"/>
                </a:solidFill>
                <a:latin typeface="Consolas" panose="020B0609020204030204" pitchFamily="49" charset="0"/>
              </a:rPr>
              <a:t>os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-dev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3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FCF49-1FC4-5895-1A75-D3456745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2AD3-904A-EBED-0FF9-529D572B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2388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trash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7ABF7A-9FDF-177C-BCA3-2B02F7BC26B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10577-41F4-80E4-4308-E0ED2F4F6C4F}"/>
              </a:ext>
            </a:extLst>
          </p:cNvPr>
          <p:cNvSpPr txBox="1"/>
          <p:nvPr/>
        </p:nvSpPr>
        <p:spPr>
          <a:xfrm>
            <a:off x="556448" y="265718"/>
            <a:ext cx="4557658" cy="209288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</p:spPr>
        <p:txBody>
          <a:bodyPr wrap="none">
            <a:spAutoFit/>
          </a:bodyPr>
          <a:lstStyle/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"clientId"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"3a5be6e9-6574-44a4-9948-859e7d4dea6f"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"applicationSuiteId"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"business-os-dev"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"includeRoles"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"includeCegidLifeServices"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"useLightToken"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"redirectUris"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"http://localhost:5119/signin-oidc"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"http://localhost:5119/redirect"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"logoutEndpointUri"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"https://localhost:5119/local-logout"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68249-72EF-A43D-CC22-8863AA9730FA}"/>
              </a:ext>
            </a:extLst>
          </p:cNvPr>
          <p:cNvSpPr txBox="1"/>
          <p:nvPr/>
        </p:nvSpPr>
        <p:spPr>
          <a:xfrm>
            <a:off x="5511294" y="265718"/>
            <a:ext cx="4628190" cy="1938992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"clientId"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"98d11ac6-9c34-4748-be06-1545dc33553f"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"applicationSuiteId"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"business-os-dev"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"includeRoles"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"includeCegidLifeServices"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"useLightToken"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 Store"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"redirectUris"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"https://www.webstore.cegid.com/store"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"logoutEndpointUri"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"https://www.webstore.cegid.com/logout"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2465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902DB-07B5-23AF-A797-C1DB8C7FE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EA9F204-1C8E-EF32-422C-55DD87FD88A7}"/>
              </a:ext>
            </a:extLst>
          </p:cNvPr>
          <p:cNvSpPr txBox="1"/>
          <p:nvPr/>
        </p:nvSpPr>
        <p:spPr>
          <a:xfrm>
            <a:off x="6356006" y="910382"/>
            <a:ext cx="4980851" cy="1785104"/>
          </a:xfrm>
          <a:prstGeom prst="rect">
            <a:avLst/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"secrets"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"a8910247-96cb-4259-8451-735995160182"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"applicationClientId"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"db2b2a25-1e17-4c08-a244-288db1a5ddec"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"creationDate"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"2024-07-22T03:06:13.410777Z"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"internalDescription"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 store secret"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"expirationDate"</a:t>
            </a:r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"2025-07-16T17:00:35.0192321Z"</a:t>
            </a:r>
            <a:endParaRPr lang="en-US" sz="10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0B6FF-8E9B-B0E6-A8D0-DD23247F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2388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secrets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3867C-29CB-9D52-47A2-41E1D79FD3D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2C8B6869-CE9C-B8DB-3B42-9A89741ADCAD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F9A7A25-49CA-A135-2E96-8665D66622AF}"/>
              </a:ext>
            </a:extLst>
          </p:cNvPr>
          <p:cNvSpPr/>
          <p:nvPr/>
        </p:nvSpPr>
        <p:spPr>
          <a:xfrm>
            <a:off x="11336857" y="1985698"/>
            <a:ext cx="614518" cy="257369"/>
          </a:xfrm>
          <a:prstGeom prst="wedgeRectCallout">
            <a:avLst>
              <a:gd name="adj1" fmla="val -76171"/>
              <a:gd name="adj2" fmla="val 355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F29052A-9734-001F-8395-B5D1CA14F12F}"/>
              </a:ext>
            </a:extLst>
          </p:cNvPr>
          <p:cNvSpPr/>
          <p:nvPr/>
        </p:nvSpPr>
        <p:spPr>
          <a:xfrm>
            <a:off x="3525251" y="1674249"/>
            <a:ext cx="3131233" cy="257369"/>
          </a:xfrm>
          <a:prstGeom prst="wedgeRectCallout">
            <a:avLst>
              <a:gd name="adj1" fmla="val 62888"/>
              <a:gd name="adj2" fmla="val -6172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db2b2a25-1e17-4c08-a244-288db1a5ddec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E0E0F05-4E4C-71CC-EE8C-B8D2409310DE}"/>
              </a:ext>
            </a:extLst>
          </p:cNvPr>
          <p:cNvSpPr/>
          <p:nvPr/>
        </p:nvSpPr>
        <p:spPr>
          <a:xfrm>
            <a:off x="8348932" y="2769727"/>
            <a:ext cx="497499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Pulse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568B13E-8088-DF64-A792-4C33F6C549E3}"/>
              </a:ext>
            </a:extLst>
          </p:cNvPr>
          <p:cNvSpPr/>
          <p:nvPr/>
        </p:nvSpPr>
        <p:spPr>
          <a:xfrm>
            <a:off x="3482772" y="1263294"/>
            <a:ext cx="3216192" cy="257369"/>
          </a:xfrm>
          <a:prstGeom prst="wedgeRectCallout">
            <a:avLst>
              <a:gd name="adj1" fmla="val 56328"/>
              <a:gd name="adj2" fmla="val 247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a8910247-96cb-4259-8451-735995160182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35F033F9-20C7-CF81-888F-E355B8D713FB}"/>
              </a:ext>
            </a:extLst>
          </p:cNvPr>
          <p:cNvSpPr/>
          <p:nvPr/>
        </p:nvSpPr>
        <p:spPr>
          <a:xfrm>
            <a:off x="2512911" y="2401150"/>
            <a:ext cx="3759648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secrets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are not displayed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first time</a:t>
            </a:r>
          </a:p>
        </p:txBody>
      </p:sp>
    </p:spTree>
    <p:extLst>
      <p:ext uri="{BB962C8B-B14F-4D97-AF65-F5344CB8AC3E}">
        <p14:creationId xmlns:p14="http://schemas.microsoft.com/office/powerpoint/2010/main" val="30158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5A557-5595-0262-A7AD-C4756BEEE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A41C-D5EC-4A28-EEEE-8CDA4BB7A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4371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==&gt; swagger/token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F1119-0B0A-D346-FBE3-47C3E56D157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5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B01941-C8E5-B40E-23D5-E2BCFB18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CA2-FCA8-4BEC-7DB5-61FA830B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83240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=&gt; scopes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B6A93-0905-3747-EAF9-8C9D11D441C1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8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67CF6-9FD8-AF35-10E4-60B9E4EB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C06DC1E-40B5-EED7-AF91-E6322A43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0" y="4643810"/>
            <a:ext cx="7339081" cy="165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8FF4E-8B4F-9122-AABF-B41F0008BD1E}"/>
              </a:ext>
            </a:extLst>
          </p:cNvPr>
          <p:cNvSpPr txBox="1"/>
          <p:nvPr/>
        </p:nvSpPr>
        <p:spPr>
          <a:xfrm>
            <a:off x="879830" y="910382"/>
            <a:ext cx="4392000" cy="3170099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noAutofit/>
          </a:bodyPr>
          <a:lstStyle/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"build.rw"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business-os-dev.build.rw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"Read and write skills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"assignedToApiKeyForServices"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"requiresOwnerConsent"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"request.rw"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"applicationSuiteId"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"business-os-dev"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"scope"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FF0000"/>
                </a:solidFill>
                <a:latin typeface="Consolas" panose="020B0609020204030204" pitchFamily="49" charset="0"/>
              </a:rPr>
              <a:t>business-os-dev.request.rw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"internalDescription"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CE9178"/>
                </a:solidFill>
                <a:latin typeface="Consolas" panose="020B0609020204030204" pitchFamily="49" charset="0"/>
              </a:rPr>
              <a:t>"Read and write sessions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"assignedToApiKeyForServices"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00" noProof="1">
                <a:solidFill>
                  <a:srgbClr val="9CDCFE"/>
                </a:solidFill>
                <a:latin typeface="Consolas" panose="020B0609020204030204" pitchFamily="49" charset="0"/>
              </a:rPr>
              <a:t>"requiresOwnerConsent"</a:t>
            </a:r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1000" noProof="1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1000" noProof="1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3168B-B20D-8102-FF34-00A0A909C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7513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3.1.1 dev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0F1DE-04BD-4029-3784-105CF668EF6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7FCEF141-669E-784D-DE26-D60570311E25}"/>
              </a:ext>
            </a:extLst>
          </p:cNvPr>
          <p:cNvSpPr/>
          <p:nvPr/>
        </p:nvSpPr>
        <p:spPr>
          <a:xfrm>
            <a:off x="190444" y="9103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FB981F2-4D4D-554F-AF40-9A8EC7A4917B}"/>
              </a:ext>
            </a:extLst>
          </p:cNvPr>
          <p:cNvSpPr/>
          <p:nvPr/>
        </p:nvSpPr>
        <p:spPr>
          <a:xfrm>
            <a:off x="5481181" y="1403883"/>
            <a:ext cx="752376" cy="257369"/>
          </a:xfrm>
          <a:prstGeom prst="wedgeRectCallout">
            <a:avLst>
              <a:gd name="adj1" fmla="val -71499"/>
              <a:gd name="adj2" fmla="val -59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F5195C-9025-8D3C-D095-EFBEDE103088}"/>
              </a:ext>
            </a:extLst>
          </p:cNvPr>
          <p:cNvGrpSpPr/>
          <p:nvPr/>
        </p:nvGrpSpPr>
        <p:grpSpPr>
          <a:xfrm>
            <a:off x="222194" y="4290406"/>
            <a:ext cx="2187474" cy="289586"/>
            <a:chOff x="5881666" y="1590687"/>
            <a:chExt cx="218747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6CBA3011-7A74-B1D2-D438-B838513C4F11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AFC696E1-9607-E022-706E-9D789017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35BAA61-092C-7E1D-D246-205CF0416B51}"/>
              </a:ext>
            </a:extLst>
          </p:cNvPr>
          <p:cNvSpPr/>
          <p:nvPr/>
        </p:nvSpPr>
        <p:spPr>
          <a:xfrm>
            <a:off x="1625701" y="5890518"/>
            <a:ext cx="1347091" cy="257369"/>
          </a:xfrm>
          <a:prstGeom prst="wedgeRectCallout">
            <a:avLst>
              <a:gd name="adj1" fmla="val -14453"/>
              <a:gd name="adj2" fmla="val -1003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business-os-dev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62EAE5D-202F-3BDC-BDEF-85F5C2659484}"/>
              </a:ext>
            </a:extLst>
          </p:cNvPr>
          <p:cNvSpPr/>
          <p:nvPr/>
        </p:nvSpPr>
        <p:spPr>
          <a:xfrm>
            <a:off x="5396222" y="2596906"/>
            <a:ext cx="922295" cy="257369"/>
          </a:xfrm>
          <a:prstGeom prst="wedgeRectCallout">
            <a:avLst>
              <a:gd name="adj1" fmla="val -63372"/>
              <a:gd name="adj2" fmla="val -19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BB5091D-815C-BA71-15B5-1651AF1E3A68}"/>
              </a:ext>
            </a:extLst>
          </p:cNvPr>
          <p:cNvSpPr/>
          <p:nvPr/>
        </p:nvSpPr>
        <p:spPr>
          <a:xfrm>
            <a:off x="5458875" y="1743025"/>
            <a:ext cx="2111723" cy="257369"/>
          </a:xfrm>
          <a:prstGeom prst="wedgeRectCallout">
            <a:avLst>
              <a:gd name="adj1" fmla="val -61642"/>
              <a:gd name="adj2" fmla="val -145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srgbClr val="FF0000"/>
                </a:solidFill>
                <a:latin typeface="Consolas" panose="020B0609020204030204" pitchFamily="49" charset="0"/>
              </a:rPr>
              <a:t>business-os-dev.build.rw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3032B02-64AF-D7A6-8E47-A837889F9FA8}"/>
              </a:ext>
            </a:extLst>
          </p:cNvPr>
          <p:cNvSpPr/>
          <p:nvPr/>
        </p:nvSpPr>
        <p:spPr>
          <a:xfrm>
            <a:off x="5420947" y="2936048"/>
            <a:ext cx="2281641" cy="257369"/>
          </a:xfrm>
          <a:prstGeom prst="wedgeRectCallout">
            <a:avLst>
              <a:gd name="adj1" fmla="val -61642"/>
              <a:gd name="adj2" fmla="val -145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srgbClr val="FF0000"/>
                </a:solidFill>
                <a:latin typeface="Consolas" panose="020B0609020204030204" pitchFamily="49" charset="0"/>
              </a:rPr>
              <a:t>business-os-dev.request.rw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92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75069</TotalTime>
  <Words>2369</Words>
  <Application>Microsoft Office PowerPoint</Application>
  <PresentationFormat>Widescreen</PresentationFormat>
  <Paragraphs>474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implementation/onboarding</vt:lpstr>
      <vt:lpstr>1. azure groups</vt:lpstr>
      <vt:lpstr>2.  ==&gt; gen UI/sign in</vt:lpstr>
      <vt:lpstr>2.1 applications</vt:lpstr>
      <vt:lpstr>2.1.1 trash</vt:lpstr>
      <vt:lpstr>2.2 secrets</vt:lpstr>
      <vt:lpstr>3. ==&gt; swagger/token</vt:lpstr>
      <vt:lpstr>3.1 =&gt; scopes</vt:lpstr>
      <vt:lpstr>3.1.1 dev</vt:lpstr>
      <vt:lpstr>3.1.2 stg</vt:lpstr>
      <vt:lpstr>3.2 =&gt; api</vt:lpstr>
      <vt:lpstr>3.2.1 dev</vt:lpstr>
      <vt:lpstr>3.2.2 stg</vt:lpstr>
      <vt:lpstr>3.3 applications</vt:lpstr>
      <vt:lpstr>3.3.1 swagger</vt:lpstr>
      <vt:lpstr>3.3.2 studio</vt:lpstr>
      <vt:lpstr>3.4 consent</vt:lpstr>
      <vt:lpstr>3.4.1 swagger</vt:lpstr>
      <vt:lpstr>3.4.2 studio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1161</cp:revision>
  <dcterms:created xsi:type="dcterms:W3CDTF">2019-03-25T09:18:39Z</dcterms:created>
  <dcterms:modified xsi:type="dcterms:W3CDTF">2024-11-07T17:02:29Z</dcterms:modified>
</cp:coreProperties>
</file>