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408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23/10/2024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23/10/2024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23/10/2024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EFECC-F79B-9F43-97A1-F00986450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1906-4DCC-1D88-0DE6-A04EE41AE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02643"/>
            <a:ext cx="7234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468FF8-037F-3A3E-7F36-D356E453EB1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DB17B52-E660-583F-3FA5-A0427F1022AE}"/>
              </a:ext>
            </a:extLst>
          </p:cNvPr>
          <p:cNvSpPr/>
          <p:nvPr/>
        </p:nvSpPr>
        <p:spPr>
          <a:xfrm>
            <a:off x="1021438" y="571698"/>
            <a:ext cx="2504459" cy="996033"/>
          </a:xfrm>
          <a:prstGeom prst="wedgeRectCallout">
            <a:avLst>
              <a:gd name="adj1" fmla="val 29278"/>
              <a:gd name="adj2" fmla="val 3842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/.well-known/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openid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-configuration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endpoint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part of 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OpenID Connect 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OIDC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)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protocol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6AB2201-A2CB-399A-A163-F386E4549E15}"/>
              </a:ext>
            </a:extLst>
          </p:cNvPr>
          <p:cNvSpPr/>
          <p:nvPr/>
        </p:nvSpPr>
        <p:spPr>
          <a:xfrm>
            <a:off x="3660185" y="1096011"/>
            <a:ext cx="1428844" cy="442035"/>
          </a:xfrm>
          <a:prstGeom prst="wedgeRectCallout">
            <a:avLst>
              <a:gd name="adj1" fmla="val -62753"/>
              <a:gd name="adj2" fmla="val -688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builds on top 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OAuth 2.0 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B923A8B5-A1DD-3150-93D6-B4FC59FB1DB9}"/>
              </a:ext>
            </a:extLst>
          </p:cNvPr>
          <p:cNvSpPr/>
          <p:nvPr/>
        </p:nvSpPr>
        <p:spPr>
          <a:xfrm>
            <a:off x="2368558" y="2214001"/>
            <a:ext cx="3350845" cy="1180699"/>
          </a:xfrm>
          <a:prstGeom prst="wedgeRectCallout">
            <a:avLst>
              <a:gd name="adj1" fmla="val 29278"/>
              <a:gd name="adj2" fmla="val 3842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used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retrieve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discovery document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OpenID Provider Configuration Document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OpenID Provider (OP)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CD7EE920-68D2-D22A-37AC-977AEECA4AA1}"/>
              </a:ext>
            </a:extLst>
          </p:cNvPr>
          <p:cNvSpPr/>
          <p:nvPr/>
        </p:nvSpPr>
        <p:spPr>
          <a:xfrm>
            <a:off x="1434881" y="3706945"/>
            <a:ext cx="2161416" cy="996033"/>
          </a:xfrm>
          <a:prstGeom prst="wedgeRectCallout">
            <a:avLst>
              <a:gd name="adj1" fmla="val 29278"/>
              <a:gd name="adj2" fmla="val 3842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contains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metadata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about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OpenID Provider’s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configuration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71072765-9A11-2AB2-2D88-6DA355E0D118}"/>
              </a:ext>
            </a:extLst>
          </p:cNvPr>
          <p:cNvSpPr/>
          <p:nvPr/>
        </p:nvSpPr>
        <p:spPr>
          <a:xfrm>
            <a:off x="3783610" y="3706945"/>
            <a:ext cx="1709370" cy="1180699"/>
          </a:xfrm>
          <a:prstGeom prst="wedgeRectCallout">
            <a:avLst>
              <a:gd name="adj1" fmla="val -62934"/>
              <a:gd name="adj2" fmla="val -2795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helps clients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interact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it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authentication</a:t>
            </a: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E53CFFA8-E019-1728-AB4B-DD7740275376}"/>
              </a:ext>
            </a:extLst>
          </p:cNvPr>
          <p:cNvSpPr/>
          <p:nvPr/>
        </p:nvSpPr>
        <p:spPr>
          <a:xfrm>
            <a:off x="277789" y="61380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DD91113-8FA3-9450-784E-3255B28EC173}"/>
              </a:ext>
            </a:extLst>
          </p:cNvPr>
          <p:cNvSpPr/>
          <p:nvPr/>
        </p:nvSpPr>
        <p:spPr>
          <a:xfrm>
            <a:off x="5292986" y="1245646"/>
            <a:ext cx="2196683" cy="811367"/>
          </a:xfrm>
          <a:prstGeom prst="wedgeRectCallout">
            <a:avLst>
              <a:gd name="adj1" fmla="val -62697"/>
              <a:gd name="adj2" fmla="val -3456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identity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verification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authentication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services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5CE2C3F8-73AD-B852-59B3-835CB7F28D90}"/>
              </a:ext>
            </a:extLst>
          </p:cNvPr>
          <p:cNvSpPr/>
          <p:nvPr/>
        </p:nvSpPr>
        <p:spPr>
          <a:xfrm>
            <a:off x="211663" y="2394703"/>
            <a:ext cx="22395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well-known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endpoint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4394FA87-92EB-E2EC-3466-1F9395CAA471}"/>
              </a:ext>
            </a:extLst>
          </p:cNvPr>
          <p:cNvSpPr/>
          <p:nvPr/>
        </p:nvSpPr>
        <p:spPr>
          <a:xfrm>
            <a:off x="211663" y="3759964"/>
            <a:ext cx="122321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document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8E0C0618-AF0A-84E0-7591-83702DB69016}"/>
              </a:ext>
            </a:extLst>
          </p:cNvPr>
          <p:cNvSpPr/>
          <p:nvPr/>
        </p:nvSpPr>
        <p:spPr>
          <a:xfrm>
            <a:off x="8272234" y="2558129"/>
            <a:ext cx="832527" cy="246221"/>
          </a:xfrm>
          <a:prstGeom prst="wedgeRectCallout">
            <a:avLst>
              <a:gd name="adj1" fmla="val 10417"/>
              <a:gd name="adj2" fmla="val 29526"/>
            </a:avLst>
          </a:prstGeom>
          <a:solidFill>
            <a:sysClr val="windowText" lastClr="000000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Chat GPT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9FB040E-B6DD-1DD7-92FE-30F7B0B56F93}"/>
              </a:ext>
            </a:extLst>
          </p:cNvPr>
          <p:cNvSpPr/>
          <p:nvPr/>
        </p:nvSpPr>
        <p:spPr>
          <a:xfrm>
            <a:off x="7642614" y="179999"/>
            <a:ext cx="483409" cy="506178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0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74909</TotalTime>
  <Words>122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1148</cp:revision>
  <dcterms:created xsi:type="dcterms:W3CDTF">2019-03-25T09:18:39Z</dcterms:created>
  <dcterms:modified xsi:type="dcterms:W3CDTF">2024-10-23T21:33:53Z</dcterms:modified>
</cp:coreProperties>
</file>