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96" r:id="rId3"/>
    <p:sldId id="402" r:id="rId4"/>
    <p:sldId id="408" r:id="rId5"/>
    <p:sldId id="411" r:id="rId6"/>
    <p:sldId id="412" r:id="rId7"/>
    <p:sldId id="413" r:id="rId8"/>
    <p:sldId id="414" r:id="rId9"/>
    <p:sldId id="415" r:id="rId10"/>
    <p:sldId id="416" r:id="rId11"/>
    <p:sldId id="410" r:id="rId12"/>
    <p:sldId id="37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azure.com/cegid/AI%20CoE/_git/ai-coe.internal-documentation?path=/teams/skunkworks/onboarding/dev/cegid-account.md&amp;_a=preview&amp;anchor=fastapi-oauth2-authentic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hyperlink" Target="https://engineering.cegid.com/CoreServices/Account/CegidDevelopersReference/Authentication/TokenService/API/ValidateTokens.html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3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3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32.svg"/><Relationship Id="rId1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azure.com/cegid/AI%20CoE/_git/ai-coe.internal-documentation?path=/teams/skunkworks/onboarding/dev/cegid-account.md&amp;_a=preview&amp;anchor=cegid-account-sign-in-service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engineering.cegid.com/CoreServices/Account/CegidDevelopersReference/Readme.html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hyperlink" Target="documentation/services_signin_details.pptx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https://dev.azure.com/cegid/AI%20CoE/_git/ai-coe.internal-documentation?path=/teams/skunkworks/onboarding/dev/cegid-account.md&amp;_a=preview&amp;anchor=fastapi-restful-api-%2B-next.js-app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hyperlink" Target="https://dev.azure.com/cegid/AI%20CoE/_git/ai-coe.internal-documentation?path=/teams/skunkworks/onboarding/dev/cegid-account.md&amp;_a=preview&amp;anchor=cegid-account-token-servic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hyperlink" Target="https://dev.azure.com/cegid/AI%20CoE/_git/ai-coe.internal-documentation?path=/teams/skunkworks/onboarding/dev/cegid-account.md&amp;_a=preview&amp;anchor=fastapi-restful-api-%2B-swagger-u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documentation/oauth2_details.ppt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hyperlink" Target="https://dev.azure.com/cegid/AI%20CoE/_git/ai-coe.internal-documentation?path=/teams/skunkworks/onboarding/dev/cegid-account.md&amp;_a=preview&amp;anchor=setup%3A-restful-api-%2B-spa-using-the-authorization-code-with-pkce-flow-from-cegid-account-token-service" TargetMode="External"/><Relationship Id="rId4" Type="http://schemas.openxmlformats.org/officeDocument/2006/relationships/hyperlink" Target="https://engineering.cegid.com/CoreServices/Account/CegidDevelopersReference/Authentication/Authentication.html" TargetMode="Externa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.cegid.com/CoreServices/Account/Features/Authentication/OAuth2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.azure.com/cegid/AI%20CoE/_git/ai-coe.internal-documentation?path=/teams/skunkworks/onboarding/dev/cegid-account.md&amp;_a=preview&amp;anchor=oauth-flow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engineering.cegid.com/CoreServices/Account/CegidDevelopersReference/Authentication/TokenService/Application/AuthorizationCode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.cegid.com/CoreServices/Account/Features/Authentication/SignInSignOut.html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dev.azure.com/cegid/AI%20CoE/_git/ai-coe.internal-documentation?path=/teams/skunkworks/onboarding/dev/cegid-account.md&amp;_a=preview&amp;anchor=oauth-flo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engineering.cegid.com/CoreServices/Account/CegidDevelopersReference/Authentication/SignInService/SignIn_OIDC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hyperlink" Target="https://authjs.dev/reference/core/types#jwt" TargetMode="External"/><Relationship Id="rId2" Type="http://schemas.openxmlformats.org/officeDocument/2006/relationships/hyperlink" Target="https://engineering.cegid.com/CoreServices/Account/CegidDevelopersReference/Authentication/TokenService/Application/RefreshToke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awrencecchen/next-auth-refresh-tokens/blob/main/pages/api/auth/%5B...nextauth%5D.js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next-auth.js.org/v3/tutorials/refresh-token-rotation" TargetMode="External"/><Relationship Id="rId10" Type="http://schemas.openxmlformats.org/officeDocument/2006/relationships/hyperlink" Target="file:///D:\repos\pulse-os.assistant\lib\auth.ts" TargetMode="External"/><Relationship Id="rId4" Type="http://schemas.openxmlformats.org/officeDocument/2006/relationships/image" Target="../media/image22.png"/><Relationship Id="rId9" Type="http://schemas.openxmlformats.org/officeDocument/2006/relationships/hyperlink" Target="file:///C:\Windows\explorer.exe%20F:\ides\AZ_vStudio201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hyperlink" Target="file:///D:\repos\pulse-os.assistant\lib\auth.ts" TargetMode="External"/><Relationship Id="rId2" Type="http://schemas.openxmlformats.org/officeDocument/2006/relationships/hyperlink" Target="https://engineering.cegid.com/CoreServices/Account/CegidDevelopersReference/Authentication/TokenService/Application/SigninTokenExchange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tests/code.pptx#2. 1.1 sources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engineering.cegid.com/CoreServices/Account/CegidDevelopersReference/Authentication/TokenService/Application/ApiKeyClientCredential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gineering.cegid.com/CoreServices/Account/CegidDevelopersReference/Authentication/TokenService/API/RegisterApi.html" TargetMode="External"/><Relationship Id="rId5" Type="http://schemas.openxmlformats.org/officeDocument/2006/relationships/hyperlink" Target="https://engineering.cegid.com/CoreServices/Account/Features/Authentication/ApiKeys.html" TargetMode="Externa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2C6B6-E6E3-8273-033E-754D954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FD87-A72E-FE16-1B28-FE9B1AC3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2823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documentation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6E287-D409-8D7B-09B8-450B16DF7F8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8CFCA-1161-42AC-B537-F3DB4AAFF0A9}"/>
              </a:ext>
            </a:extLst>
          </p:cNvPr>
          <p:cNvGrpSpPr/>
          <p:nvPr/>
        </p:nvGrpSpPr>
        <p:grpSpPr>
          <a:xfrm>
            <a:off x="10545630" y="180000"/>
            <a:ext cx="1597359" cy="283293"/>
            <a:chOff x="5611636" y="5954426"/>
            <a:chExt cx="1597360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2FFAAA6-2CF4-62C6-4C96-16C16A0A4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9B451C1-E3E2-8F36-66CD-43DA4AEDA9FC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B77DC-369E-3ADE-C838-F69FD171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532-32D0-A0D7-A5B5-F85AF125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8631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FastAPI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AF46F-5947-78FA-AF58-718B9C56A3C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D0EB9-B6C8-D94C-852E-739886B72CD4}"/>
              </a:ext>
            </a:extLst>
          </p:cNvPr>
          <p:cNvGrpSpPr/>
          <p:nvPr/>
        </p:nvGrpSpPr>
        <p:grpSpPr>
          <a:xfrm>
            <a:off x="8342618" y="2789628"/>
            <a:ext cx="1411620" cy="289586"/>
            <a:chOff x="5881666" y="1590687"/>
            <a:chExt cx="1411620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1A9A3FFF-CF63-584E-23B1-152E5E69938C}"/>
                </a:ext>
              </a:extLst>
            </p:cNvPr>
            <p:cNvSpPr/>
            <p:nvPr/>
          </p:nvSpPr>
          <p:spPr>
            <a:xfrm>
              <a:off x="6081095" y="1603274"/>
              <a:ext cx="12121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internal: FastAPI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F259D7CF-9FAF-0E05-7932-134420F70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CADF2E-F4B1-68E5-969B-5ED0AD9A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45" y="253630"/>
            <a:ext cx="9221487" cy="23911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21521A-71CE-4833-07A7-A8FF5B539C79}"/>
              </a:ext>
            </a:extLst>
          </p:cNvPr>
          <p:cNvGrpSpPr/>
          <p:nvPr/>
        </p:nvGrpSpPr>
        <p:grpSpPr>
          <a:xfrm>
            <a:off x="6005818" y="5324548"/>
            <a:ext cx="1743441" cy="289586"/>
            <a:chOff x="5881666" y="1590687"/>
            <a:chExt cx="1743441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586C7B3D-6BFF-0AB6-5354-34CB742F0F2E}"/>
                </a:ext>
              </a:extLst>
            </p:cNvPr>
            <p:cNvSpPr/>
            <p:nvPr/>
          </p:nvSpPr>
          <p:spPr>
            <a:xfrm>
              <a:off x="6081095" y="1603274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cegid: validate tokens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4DDC901-911B-8484-A0E3-4CC5973C2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25394D-7CCC-C956-40CA-BCC3E3002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5" y="3596297"/>
            <a:ext cx="7143954" cy="16359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0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E52D4-70BC-F339-E4F9-997C8B63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FF7EC260-8AE4-0AE2-9565-492602F8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03" y="541299"/>
            <a:ext cx="2603873" cy="45525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3F391-F12A-CC70-491F-6ED0C1DD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097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services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1A948-A258-F959-2B27-3653510ACA1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166009-22A1-4300-A66F-D98EB32E3752}"/>
              </a:ext>
            </a:extLst>
          </p:cNvPr>
          <p:cNvGrpSpPr/>
          <p:nvPr/>
        </p:nvGrpSpPr>
        <p:grpSpPr>
          <a:xfrm>
            <a:off x="1175561" y="6006220"/>
            <a:ext cx="1482152" cy="289586"/>
            <a:chOff x="5881666" y="1590687"/>
            <a:chExt cx="1482152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250AD2ED-C021-EFB4-06EF-DCDCAB5C2C25}"/>
                </a:ext>
              </a:extLst>
            </p:cNvPr>
            <p:cNvSpPr/>
            <p:nvPr/>
          </p:nvSpPr>
          <p:spPr>
            <a:xfrm>
              <a:off x="6081095" y="1603274"/>
              <a:ext cx="1282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cegid: developers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9D2438E3-8CD1-D6CF-EC28-5D99B5BA3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898C44-FF09-1327-74E4-3BC287C6A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06" y="246697"/>
            <a:ext cx="2370552" cy="56776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3AA8E-72FE-A39B-1595-01D2DDEE8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276" y="157935"/>
            <a:ext cx="2230796" cy="27775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EAD723-634A-5D57-7E52-9BE459B85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9310" y="3763813"/>
            <a:ext cx="2230796" cy="23640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542688-24E1-8683-4C48-69A7571901B4}"/>
              </a:ext>
            </a:extLst>
          </p:cNvPr>
          <p:cNvGrpSpPr/>
          <p:nvPr/>
        </p:nvGrpSpPr>
        <p:grpSpPr>
          <a:xfrm>
            <a:off x="10758503" y="3034021"/>
            <a:ext cx="901073" cy="215444"/>
            <a:chOff x="5881666" y="1561264"/>
            <a:chExt cx="901073" cy="215444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D150EF95-8847-5ABE-7F4D-9C8B35ED02CA}"/>
                </a:ext>
              </a:extLst>
            </p:cNvPr>
            <p:cNvSpPr/>
            <p:nvPr/>
          </p:nvSpPr>
          <p:spPr>
            <a:xfrm>
              <a:off x="5953666" y="1561264"/>
              <a:ext cx="8290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internal: sign 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361975CE-E123-6D53-0309-28C4640C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B4188-DBBF-FF11-BCA4-3C365757D6AD}"/>
              </a:ext>
            </a:extLst>
          </p:cNvPr>
          <p:cNvGrpSpPr/>
          <p:nvPr/>
        </p:nvGrpSpPr>
        <p:grpSpPr>
          <a:xfrm>
            <a:off x="11304570" y="6268898"/>
            <a:ext cx="849777" cy="215444"/>
            <a:chOff x="5881666" y="1554965"/>
            <a:chExt cx="849777" cy="215444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C275034E-1CD3-FA17-9381-AC2FC2D02BD8}"/>
                </a:ext>
              </a:extLst>
            </p:cNvPr>
            <p:cNvSpPr/>
            <p:nvPr/>
          </p:nvSpPr>
          <p:spPr>
            <a:xfrm>
              <a:off x="5953666" y="1554965"/>
              <a:ext cx="7777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interna: token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B284E23D-42D2-47F3-B297-751A09E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30" name="Retângulo 20">
            <a:extLst>
              <a:ext uri="{FF2B5EF4-FFF2-40B4-BE49-F238E27FC236}">
                <a16:creationId xmlns:a16="http://schemas.microsoft.com/office/drawing/2014/main" id="{CEB595A7-5E35-4A88-CAC5-96BB975E61E2}"/>
              </a:ext>
            </a:extLst>
          </p:cNvPr>
          <p:cNvSpPr/>
          <p:nvPr/>
        </p:nvSpPr>
        <p:spPr>
          <a:xfrm>
            <a:off x="743472" y="1007900"/>
            <a:ext cx="822159" cy="2811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20">
            <a:extLst>
              <a:ext uri="{FF2B5EF4-FFF2-40B4-BE49-F238E27FC236}">
                <a16:creationId xmlns:a16="http://schemas.microsoft.com/office/drawing/2014/main" id="{2DA185C6-3A91-3948-4A96-9F044CE87E9D}"/>
              </a:ext>
            </a:extLst>
          </p:cNvPr>
          <p:cNvSpPr/>
          <p:nvPr/>
        </p:nvSpPr>
        <p:spPr>
          <a:xfrm>
            <a:off x="775090" y="3970407"/>
            <a:ext cx="687955" cy="2811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20">
            <a:extLst>
              <a:ext uri="{FF2B5EF4-FFF2-40B4-BE49-F238E27FC236}">
                <a16:creationId xmlns:a16="http://schemas.microsoft.com/office/drawing/2014/main" id="{5672AF53-E830-02A6-1AB0-25FECBD18D45}"/>
              </a:ext>
            </a:extLst>
          </p:cNvPr>
          <p:cNvSpPr/>
          <p:nvPr/>
        </p:nvSpPr>
        <p:spPr>
          <a:xfrm>
            <a:off x="9248901" y="152834"/>
            <a:ext cx="1002280" cy="1891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20">
            <a:extLst>
              <a:ext uri="{FF2B5EF4-FFF2-40B4-BE49-F238E27FC236}">
                <a16:creationId xmlns:a16="http://schemas.microsoft.com/office/drawing/2014/main" id="{76BF49AC-FC66-9978-3DF9-3CE831198E11}"/>
              </a:ext>
            </a:extLst>
          </p:cNvPr>
          <p:cNvSpPr/>
          <p:nvPr/>
        </p:nvSpPr>
        <p:spPr>
          <a:xfrm>
            <a:off x="9715226" y="3742644"/>
            <a:ext cx="951894" cy="1891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09A1E-0078-AD03-02A6-8AA6A7374A0E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>
            <a:off x="1565631" y="1148491"/>
            <a:ext cx="1715752" cy="8026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6BF99B-A7B9-7D70-0CA6-8A298297FC3E}"/>
              </a:ext>
            </a:extLst>
          </p:cNvPr>
          <p:cNvCxnSpPr>
            <a:stCxn id="31" idx="3"/>
            <a:endCxn id="54" idx="1"/>
          </p:cNvCxnSpPr>
          <p:nvPr/>
        </p:nvCxnSpPr>
        <p:spPr>
          <a:xfrm flipV="1">
            <a:off x="1463045" y="1469982"/>
            <a:ext cx="1819866" cy="2641016"/>
          </a:xfrm>
          <a:prstGeom prst="curvedConnector3">
            <a:avLst/>
          </a:prstGeom>
          <a:ln w="2540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C7D42A-9884-4A29-3C9F-0D90F8DAF85E}"/>
              </a:ext>
            </a:extLst>
          </p:cNvPr>
          <p:cNvGrpSpPr/>
          <p:nvPr/>
        </p:nvGrpSpPr>
        <p:grpSpPr>
          <a:xfrm>
            <a:off x="8122606" y="3412044"/>
            <a:ext cx="894661" cy="215444"/>
            <a:chOff x="5881666" y="1561264"/>
            <a:chExt cx="894661" cy="215444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24840162-74F5-7388-EDCA-272581A555D6}"/>
                </a:ext>
              </a:extLst>
            </p:cNvPr>
            <p:cNvSpPr/>
            <p:nvPr/>
          </p:nvSpPr>
          <p:spPr>
            <a:xfrm>
              <a:off x="5953666" y="1561264"/>
              <a:ext cx="82266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internal: GenUi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E5835D76-6325-4DD2-1A80-64C3047BC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870F1BB-5507-F66B-35DA-8D62006910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8959" y="506501"/>
            <a:ext cx="2534561" cy="28261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9" name="Retângulo 20">
            <a:extLst>
              <a:ext uri="{FF2B5EF4-FFF2-40B4-BE49-F238E27FC236}">
                <a16:creationId xmlns:a16="http://schemas.microsoft.com/office/drawing/2014/main" id="{5B201D82-E0CF-9382-F7A8-DCD5B76C0F82}"/>
              </a:ext>
            </a:extLst>
          </p:cNvPr>
          <p:cNvSpPr/>
          <p:nvPr/>
        </p:nvSpPr>
        <p:spPr>
          <a:xfrm>
            <a:off x="9310870" y="965130"/>
            <a:ext cx="1556135" cy="1928298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ABF92630-E731-CF6C-9279-FE5C07644034}"/>
              </a:ext>
            </a:extLst>
          </p:cNvPr>
          <p:cNvSpPr/>
          <p:nvPr/>
        </p:nvSpPr>
        <p:spPr>
          <a:xfrm>
            <a:off x="7438078" y="971028"/>
            <a:ext cx="1002280" cy="18919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063462-405C-4AC5-4C50-833F21D788CA}"/>
              </a:ext>
            </a:extLst>
          </p:cNvPr>
          <p:cNvCxnSpPr>
            <a:stCxn id="34" idx="3"/>
            <a:endCxn id="29" idx="1"/>
          </p:cNvCxnSpPr>
          <p:nvPr/>
        </p:nvCxnSpPr>
        <p:spPr>
          <a:xfrm>
            <a:off x="8440358" y="1065626"/>
            <a:ext cx="870512" cy="86365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20">
            <a:extLst>
              <a:ext uri="{FF2B5EF4-FFF2-40B4-BE49-F238E27FC236}">
                <a16:creationId xmlns:a16="http://schemas.microsoft.com/office/drawing/2014/main" id="{0C401196-37BA-4CC9-BDEB-355A38F2AB4D}"/>
              </a:ext>
            </a:extLst>
          </p:cNvPr>
          <p:cNvSpPr/>
          <p:nvPr/>
        </p:nvSpPr>
        <p:spPr>
          <a:xfrm>
            <a:off x="3281383" y="1123831"/>
            <a:ext cx="1424431" cy="2098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D35D30-C80A-2C48-2FE6-91F984B004D0}"/>
              </a:ext>
            </a:extLst>
          </p:cNvPr>
          <p:cNvCxnSpPr>
            <a:stCxn id="49" idx="0"/>
            <a:endCxn id="32" idx="1"/>
          </p:cNvCxnSpPr>
          <p:nvPr/>
        </p:nvCxnSpPr>
        <p:spPr>
          <a:xfrm rot="5400000" flipH="1" flipV="1">
            <a:off x="6183051" y="-1942019"/>
            <a:ext cx="876399" cy="52553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20">
            <a:extLst>
              <a:ext uri="{FF2B5EF4-FFF2-40B4-BE49-F238E27FC236}">
                <a16:creationId xmlns:a16="http://schemas.microsoft.com/office/drawing/2014/main" id="{CB7FFF93-8917-6EDC-9F48-5A4064416196}"/>
              </a:ext>
            </a:extLst>
          </p:cNvPr>
          <p:cNvSpPr/>
          <p:nvPr/>
        </p:nvSpPr>
        <p:spPr>
          <a:xfrm>
            <a:off x="3282911" y="1367433"/>
            <a:ext cx="1422903" cy="2050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414DCA-BA0E-998A-09DB-28835D97B058}"/>
              </a:ext>
            </a:extLst>
          </p:cNvPr>
          <p:cNvCxnSpPr>
            <a:cxnSpLocks/>
            <a:stCxn id="54" idx="2"/>
            <a:endCxn id="33" idx="1"/>
          </p:cNvCxnSpPr>
          <p:nvPr/>
        </p:nvCxnSpPr>
        <p:spPr>
          <a:xfrm rot="16200000" flipH="1">
            <a:off x="5722439" y="-155546"/>
            <a:ext cx="2264711" cy="57208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20">
            <a:extLst>
              <a:ext uri="{FF2B5EF4-FFF2-40B4-BE49-F238E27FC236}">
                <a16:creationId xmlns:a16="http://schemas.microsoft.com/office/drawing/2014/main" id="{9544C5FD-E015-017A-FC8E-29752DA959A4}"/>
              </a:ext>
            </a:extLst>
          </p:cNvPr>
          <p:cNvSpPr/>
          <p:nvPr/>
        </p:nvSpPr>
        <p:spPr>
          <a:xfrm>
            <a:off x="3332456" y="2613930"/>
            <a:ext cx="1605303" cy="20509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4092F107-5718-B552-BF73-88A12D9D06CE}"/>
              </a:ext>
            </a:extLst>
          </p:cNvPr>
          <p:cNvSpPr/>
          <p:nvPr/>
        </p:nvSpPr>
        <p:spPr>
          <a:xfrm>
            <a:off x="2785028" y="2613930"/>
            <a:ext cx="459027" cy="257369"/>
          </a:xfrm>
          <a:prstGeom prst="wedgeRectCallout">
            <a:avLst>
              <a:gd name="adj1" fmla="val 67452"/>
              <a:gd name="adj2" fmla="val 1282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GenUi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91FD5230-213B-B070-83E4-41A5F9D9E2DF}"/>
              </a:ext>
            </a:extLst>
          </p:cNvPr>
          <p:cNvSpPr/>
          <p:nvPr/>
        </p:nvSpPr>
        <p:spPr>
          <a:xfrm>
            <a:off x="2767836" y="2330425"/>
            <a:ext cx="467042" cy="257369"/>
          </a:xfrm>
          <a:prstGeom prst="wedgeRectCallout">
            <a:avLst>
              <a:gd name="adj1" fmla="val 64246"/>
              <a:gd name="adj2" fmla="val 1109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Studio</a:t>
            </a: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17DD088F-2E27-2982-BF07-881B304E39D3}"/>
              </a:ext>
            </a:extLst>
          </p:cNvPr>
          <p:cNvSpPr/>
          <p:nvPr/>
        </p:nvSpPr>
        <p:spPr>
          <a:xfrm>
            <a:off x="3332456" y="2119164"/>
            <a:ext cx="1605303" cy="20509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ângulo 20">
            <a:extLst>
              <a:ext uri="{FF2B5EF4-FFF2-40B4-BE49-F238E27FC236}">
                <a16:creationId xmlns:a16="http://schemas.microsoft.com/office/drawing/2014/main" id="{45A3C015-576B-D3CE-D09E-B758A200E02A}"/>
              </a:ext>
            </a:extLst>
          </p:cNvPr>
          <p:cNvSpPr/>
          <p:nvPr/>
        </p:nvSpPr>
        <p:spPr>
          <a:xfrm>
            <a:off x="6339948" y="484449"/>
            <a:ext cx="1201587" cy="19714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00D50F2F-F3B4-ED07-AE82-B447665D9CBE}"/>
              </a:ext>
            </a:extLst>
          </p:cNvPr>
          <p:cNvCxnSpPr>
            <a:stCxn id="60" idx="3"/>
            <a:endCxn id="66" idx="1"/>
          </p:cNvCxnSpPr>
          <p:nvPr/>
        </p:nvCxnSpPr>
        <p:spPr>
          <a:xfrm flipV="1">
            <a:off x="4937759" y="583023"/>
            <a:ext cx="1402189" cy="213345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EBBB4290-C7FD-A3DB-54D6-70C2297581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7812" b="1250"/>
          <a:stretch/>
        </p:blipFill>
        <p:spPr>
          <a:xfrm>
            <a:off x="6049339" y="5135667"/>
            <a:ext cx="3415746" cy="111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cxnSp>
        <p:nvCxnSpPr>
          <p:cNvPr id="78" name="Straight Arrow Connector 36">
            <a:extLst>
              <a:ext uri="{FF2B5EF4-FFF2-40B4-BE49-F238E27FC236}">
                <a16:creationId xmlns:a16="http://schemas.microsoft.com/office/drawing/2014/main" id="{9E732280-DABA-55F9-F840-7F92F1AD49A9}"/>
              </a:ext>
            </a:extLst>
          </p:cNvPr>
          <p:cNvCxnSpPr>
            <a:stCxn id="64" idx="3"/>
            <a:endCxn id="82" idx="1"/>
          </p:cNvCxnSpPr>
          <p:nvPr/>
        </p:nvCxnSpPr>
        <p:spPr>
          <a:xfrm>
            <a:off x="4937759" y="2221713"/>
            <a:ext cx="1097490" cy="302450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20">
            <a:extLst>
              <a:ext uri="{FF2B5EF4-FFF2-40B4-BE49-F238E27FC236}">
                <a16:creationId xmlns:a16="http://schemas.microsoft.com/office/drawing/2014/main" id="{F1B8D5A8-ED3C-B324-9489-ED2E26568844}"/>
              </a:ext>
            </a:extLst>
          </p:cNvPr>
          <p:cNvSpPr/>
          <p:nvPr/>
        </p:nvSpPr>
        <p:spPr>
          <a:xfrm>
            <a:off x="6035249" y="5147644"/>
            <a:ext cx="1316270" cy="19714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tângulo 20">
            <a:extLst>
              <a:ext uri="{FF2B5EF4-FFF2-40B4-BE49-F238E27FC236}">
                <a16:creationId xmlns:a16="http://schemas.microsoft.com/office/drawing/2014/main" id="{6F05E1E8-A5FB-CFDA-CE25-1AAEFC88F870}"/>
              </a:ext>
            </a:extLst>
          </p:cNvPr>
          <p:cNvSpPr/>
          <p:nvPr/>
        </p:nvSpPr>
        <p:spPr>
          <a:xfrm>
            <a:off x="9830147" y="4271099"/>
            <a:ext cx="1214561" cy="1856773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Straight Arrow Connector 36">
            <a:extLst>
              <a:ext uri="{FF2B5EF4-FFF2-40B4-BE49-F238E27FC236}">
                <a16:creationId xmlns:a16="http://schemas.microsoft.com/office/drawing/2014/main" id="{6B8A73C9-3D28-DA91-21B9-97515B804528}"/>
              </a:ext>
            </a:extLst>
          </p:cNvPr>
          <p:cNvCxnSpPr>
            <a:stCxn id="90" idx="3"/>
          </p:cNvCxnSpPr>
          <p:nvPr/>
        </p:nvCxnSpPr>
        <p:spPr>
          <a:xfrm flipV="1">
            <a:off x="9336435" y="5199486"/>
            <a:ext cx="528546" cy="70266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20">
            <a:extLst>
              <a:ext uri="{FF2B5EF4-FFF2-40B4-BE49-F238E27FC236}">
                <a16:creationId xmlns:a16="http://schemas.microsoft.com/office/drawing/2014/main" id="{43FD5254-C106-945A-E592-9C971EBC79EE}"/>
              </a:ext>
            </a:extLst>
          </p:cNvPr>
          <p:cNvSpPr/>
          <p:nvPr/>
        </p:nvSpPr>
        <p:spPr>
          <a:xfrm>
            <a:off x="6056092" y="5521085"/>
            <a:ext cx="3280343" cy="76213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2ABCB5-AE09-9455-0CD5-95E99766277E}"/>
              </a:ext>
            </a:extLst>
          </p:cNvPr>
          <p:cNvGrpSpPr/>
          <p:nvPr/>
        </p:nvGrpSpPr>
        <p:grpSpPr>
          <a:xfrm>
            <a:off x="8610635" y="6396602"/>
            <a:ext cx="979621" cy="215444"/>
            <a:chOff x="5881666" y="1554965"/>
            <a:chExt cx="979621" cy="215444"/>
          </a:xfrm>
        </p:grpSpPr>
        <p:sp>
          <p:nvSpPr>
            <p:cNvPr id="96" name="Retângulo 5">
              <a:extLst>
                <a:ext uri="{FF2B5EF4-FFF2-40B4-BE49-F238E27FC236}">
                  <a16:creationId xmlns:a16="http://schemas.microsoft.com/office/drawing/2014/main" id="{B533EDFF-0C38-9993-64F2-FF4BD9FC20BC}"/>
                </a:ext>
              </a:extLst>
            </p:cNvPr>
            <p:cNvSpPr/>
            <p:nvPr/>
          </p:nvSpPr>
          <p:spPr>
            <a:xfrm>
              <a:off x="5953666" y="1554965"/>
              <a:ext cx="9076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internal: swagger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857A5327-D8E2-E421-CB86-2737A68F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D28247-82C5-D17E-008F-2FC530D6B598}"/>
              </a:ext>
            </a:extLst>
          </p:cNvPr>
          <p:cNvGrpSpPr/>
          <p:nvPr/>
        </p:nvGrpSpPr>
        <p:grpSpPr>
          <a:xfrm>
            <a:off x="6557234" y="3469204"/>
            <a:ext cx="1157215" cy="286297"/>
            <a:chOff x="2738297" y="4386269"/>
            <a:chExt cx="1157215" cy="286297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294DDE6C-B8A7-C98D-1349-71ABB438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00" name="Retângulo 5">
              <a:extLst>
                <a:ext uri="{FF2B5EF4-FFF2-40B4-BE49-F238E27FC236}">
                  <a16:creationId xmlns:a16="http://schemas.microsoft.com/office/drawing/2014/main" id="{E1BD24FA-0A5A-E41B-578A-4CC299374D67}"/>
                </a:ext>
              </a:extLst>
            </p:cNvPr>
            <p:cNvSpPr/>
            <p:nvPr/>
          </p:nvSpPr>
          <p:spPr>
            <a:xfrm>
              <a:off x="2928581" y="4395567"/>
              <a:ext cx="9669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flow: GEN 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3FFDDFC-1039-FA1D-20A5-9700FEF7886D}"/>
              </a:ext>
            </a:extLst>
          </p:cNvPr>
          <p:cNvSpPr/>
          <p:nvPr/>
        </p:nvSpPr>
        <p:spPr>
          <a:xfrm>
            <a:off x="2714568" y="2053979"/>
            <a:ext cx="593680" cy="257369"/>
          </a:xfrm>
          <a:prstGeom prst="wedgeRectCallout">
            <a:avLst>
              <a:gd name="adj1" fmla="val 64246"/>
              <a:gd name="adj2" fmla="val 1109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Swagger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01E991-55ED-C1F1-6B9F-93CB9872234C}"/>
              </a:ext>
            </a:extLst>
          </p:cNvPr>
          <p:cNvGrpSpPr/>
          <p:nvPr/>
        </p:nvGrpSpPr>
        <p:grpSpPr>
          <a:xfrm>
            <a:off x="6902476" y="6421540"/>
            <a:ext cx="1229351" cy="286297"/>
            <a:chOff x="2738297" y="4386269"/>
            <a:chExt cx="1229351" cy="286297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A62A4FCB-39CD-D3C8-AFED-B1E71994A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0" name="Retângulo 5">
              <a:extLst>
                <a:ext uri="{FF2B5EF4-FFF2-40B4-BE49-F238E27FC236}">
                  <a16:creationId xmlns:a16="http://schemas.microsoft.com/office/drawing/2014/main" id="{FF495FCF-FA7E-442F-7C35-72F569055B4E}"/>
                </a:ext>
              </a:extLst>
            </p:cNvPr>
            <p:cNvSpPr/>
            <p:nvPr/>
          </p:nvSpPr>
          <p:spPr>
            <a:xfrm>
              <a:off x="2928581" y="4395567"/>
              <a:ext cx="10390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flow: swagger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C6EE6C-80B7-EA16-ECCD-2B29577DFBD8}"/>
              </a:ext>
            </a:extLst>
          </p:cNvPr>
          <p:cNvGrpSpPr/>
          <p:nvPr/>
        </p:nvGrpSpPr>
        <p:grpSpPr>
          <a:xfrm>
            <a:off x="9515764" y="521560"/>
            <a:ext cx="2098201" cy="288002"/>
            <a:chOff x="5588488" y="5949570"/>
            <a:chExt cx="2098202" cy="2880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81E243D-0EE7-6AE8-EA1D-F38DE571E0DF}"/>
                </a:ext>
              </a:extLst>
            </p:cNvPr>
            <p:cNvPicPr>
              <a:picLocks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88488" y="5949572"/>
              <a:ext cx="540000" cy="2880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B86805E4-13B6-B55D-B53C-6FD77AA308A0}"/>
                </a:ext>
              </a:extLst>
            </p:cNvPr>
            <p:cNvSpPr/>
            <p:nvPr/>
          </p:nvSpPr>
          <p:spPr>
            <a:xfrm>
              <a:off x="6107411" y="5949570"/>
              <a:ext cx="1579279" cy="288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services/signin/details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49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D04D4-D575-0B68-2DC6-222B6C32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B41A674-9ED4-EAE3-3414-EA52F5017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611"/>
          <a:stretch/>
        </p:blipFill>
        <p:spPr>
          <a:xfrm>
            <a:off x="475299" y="318877"/>
            <a:ext cx="3486637" cy="435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7DB385-96C9-3696-0726-C987DDC9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50" y="489213"/>
            <a:ext cx="2603873" cy="45525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B35C2F-ADD4-EF12-AA52-28475B3E8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75937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oauth2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40A10-2FC3-453E-3413-96F7DDCADBE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4BD346-EC87-B4D7-7658-C0A7395B437A}"/>
              </a:ext>
            </a:extLst>
          </p:cNvPr>
          <p:cNvGrpSpPr/>
          <p:nvPr/>
        </p:nvGrpSpPr>
        <p:grpSpPr>
          <a:xfrm>
            <a:off x="1677397" y="4847710"/>
            <a:ext cx="2474411" cy="289586"/>
            <a:chOff x="5881666" y="1590687"/>
            <a:chExt cx="2474411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7525AAE7-A0A9-5A6C-A296-91F8BD21689E}"/>
                </a:ext>
              </a:extLst>
            </p:cNvPr>
            <p:cNvSpPr/>
            <p:nvPr/>
          </p:nvSpPr>
          <p:spPr>
            <a:xfrm>
              <a:off x="6081095" y="1603274"/>
              <a:ext cx="22749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cegid: developers/Authentication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CB5F9B9-47FA-899B-C21B-A867E5409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0" name="Retângulo 20">
            <a:extLst>
              <a:ext uri="{FF2B5EF4-FFF2-40B4-BE49-F238E27FC236}">
                <a16:creationId xmlns:a16="http://schemas.microsoft.com/office/drawing/2014/main" id="{FB9BB188-2BA2-E6BA-0C70-57E22CFE57CE}"/>
              </a:ext>
            </a:extLst>
          </p:cNvPr>
          <p:cNvSpPr/>
          <p:nvPr/>
        </p:nvSpPr>
        <p:spPr>
          <a:xfrm>
            <a:off x="1177523" y="2928396"/>
            <a:ext cx="1241586" cy="2273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20">
            <a:extLst>
              <a:ext uri="{FF2B5EF4-FFF2-40B4-BE49-F238E27FC236}">
                <a16:creationId xmlns:a16="http://schemas.microsoft.com/office/drawing/2014/main" id="{4DDC456B-6250-FA53-A45A-6F3F2A91C7D1}"/>
              </a:ext>
            </a:extLst>
          </p:cNvPr>
          <p:cNvSpPr/>
          <p:nvPr/>
        </p:nvSpPr>
        <p:spPr>
          <a:xfrm>
            <a:off x="1177524" y="3202941"/>
            <a:ext cx="941794" cy="2260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16C9CD-F8D0-62BA-8F4A-B27552C97C0C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2419109" y="3042051"/>
            <a:ext cx="4226854" cy="59637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996C6-1D50-3A03-9486-ADC3B14CE876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>
            <a:off x="2119318" y="3315971"/>
            <a:ext cx="4526645" cy="58172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20">
            <a:extLst>
              <a:ext uri="{FF2B5EF4-FFF2-40B4-BE49-F238E27FC236}">
                <a16:creationId xmlns:a16="http://schemas.microsoft.com/office/drawing/2014/main" id="{60DB955B-EA04-84EC-031D-F3EEA8651528}"/>
              </a:ext>
            </a:extLst>
          </p:cNvPr>
          <p:cNvSpPr/>
          <p:nvPr/>
        </p:nvSpPr>
        <p:spPr>
          <a:xfrm>
            <a:off x="6507093" y="2795519"/>
            <a:ext cx="2460054" cy="219317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4CCA39-1399-C258-F662-E3784B757398}"/>
              </a:ext>
            </a:extLst>
          </p:cNvPr>
          <p:cNvGrpSpPr/>
          <p:nvPr/>
        </p:nvGrpSpPr>
        <p:grpSpPr>
          <a:xfrm>
            <a:off x="7803718" y="6018806"/>
            <a:ext cx="1622110" cy="288002"/>
            <a:chOff x="5588488" y="5949570"/>
            <a:chExt cx="1622111" cy="2880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1EA2379-5E50-8BCE-2AAE-BBA45F8CD00B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88488" y="5949572"/>
              <a:ext cx="540000" cy="2880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A2A43C0B-0E94-02DD-EE42-7E970BD27EC2}"/>
                </a:ext>
              </a:extLst>
            </p:cNvPr>
            <p:cNvSpPr/>
            <p:nvPr/>
          </p:nvSpPr>
          <p:spPr>
            <a:xfrm>
              <a:off x="6107411" y="5949570"/>
              <a:ext cx="1103188" cy="288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oauth2/details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0" name="Straight Arrow Connector 35">
            <a:extLst>
              <a:ext uri="{FF2B5EF4-FFF2-40B4-BE49-F238E27FC236}">
                <a16:creationId xmlns:a16="http://schemas.microsoft.com/office/drawing/2014/main" id="{BA5D96A6-0059-9E5E-9B6A-2B167C2BE82D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7790619" y="4935189"/>
            <a:ext cx="1030117" cy="113711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20">
            <a:extLst>
              <a:ext uri="{FF2B5EF4-FFF2-40B4-BE49-F238E27FC236}">
                <a16:creationId xmlns:a16="http://schemas.microsoft.com/office/drawing/2014/main" id="{DBCC61DB-578A-15A5-941C-A785E55BD809}"/>
              </a:ext>
            </a:extLst>
          </p:cNvPr>
          <p:cNvSpPr/>
          <p:nvPr/>
        </p:nvSpPr>
        <p:spPr>
          <a:xfrm>
            <a:off x="6645963" y="3536065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 20">
            <a:extLst>
              <a:ext uri="{FF2B5EF4-FFF2-40B4-BE49-F238E27FC236}">
                <a16:creationId xmlns:a16="http://schemas.microsoft.com/office/drawing/2014/main" id="{F8C64D9A-3154-EE17-7B07-6B6EB4B1F465}"/>
              </a:ext>
            </a:extLst>
          </p:cNvPr>
          <p:cNvSpPr/>
          <p:nvPr/>
        </p:nvSpPr>
        <p:spPr>
          <a:xfrm>
            <a:off x="6645963" y="3795335"/>
            <a:ext cx="2003585" cy="2047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20">
            <a:extLst>
              <a:ext uri="{FF2B5EF4-FFF2-40B4-BE49-F238E27FC236}">
                <a16:creationId xmlns:a16="http://schemas.microsoft.com/office/drawing/2014/main" id="{DBA18FB4-3EB6-994C-3DE9-6FF32DAE3C68}"/>
              </a:ext>
            </a:extLst>
          </p:cNvPr>
          <p:cNvSpPr/>
          <p:nvPr/>
        </p:nvSpPr>
        <p:spPr>
          <a:xfrm>
            <a:off x="1146464" y="4404465"/>
            <a:ext cx="1562012" cy="2260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35">
            <a:extLst>
              <a:ext uri="{FF2B5EF4-FFF2-40B4-BE49-F238E27FC236}">
                <a16:creationId xmlns:a16="http://schemas.microsoft.com/office/drawing/2014/main" id="{DE4D63AE-70BB-297A-40AE-EC5DFEDAB542}"/>
              </a:ext>
            </a:extLst>
          </p:cNvPr>
          <p:cNvCxnSpPr>
            <a:stCxn id="53" idx="3"/>
            <a:endCxn id="58" idx="1"/>
          </p:cNvCxnSpPr>
          <p:nvPr/>
        </p:nvCxnSpPr>
        <p:spPr>
          <a:xfrm flipV="1">
            <a:off x="2708476" y="4156961"/>
            <a:ext cx="3937487" cy="36053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20">
            <a:extLst>
              <a:ext uri="{FF2B5EF4-FFF2-40B4-BE49-F238E27FC236}">
                <a16:creationId xmlns:a16="http://schemas.microsoft.com/office/drawing/2014/main" id="{345B9826-C4A4-9C67-54F7-3AD180110CCF}"/>
              </a:ext>
            </a:extLst>
          </p:cNvPr>
          <p:cNvSpPr/>
          <p:nvPr/>
        </p:nvSpPr>
        <p:spPr>
          <a:xfrm>
            <a:off x="6645963" y="4054603"/>
            <a:ext cx="2254969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tângulo 20">
            <a:extLst>
              <a:ext uri="{FF2B5EF4-FFF2-40B4-BE49-F238E27FC236}">
                <a16:creationId xmlns:a16="http://schemas.microsoft.com/office/drawing/2014/main" id="{8178CB1B-D9C7-21F7-DEAB-042B4C98E3C9}"/>
              </a:ext>
            </a:extLst>
          </p:cNvPr>
          <p:cNvSpPr/>
          <p:nvPr/>
        </p:nvSpPr>
        <p:spPr>
          <a:xfrm>
            <a:off x="6645963" y="4312779"/>
            <a:ext cx="2254969" cy="1685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34">
            <a:extLst>
              <a:ext uri="{FF2B5EF4-FFF2-40B4-BE49-F238E27FC236}">
                <a16:creationId xmlns:a16="http://schemas.microsoft.com/office/drawing/2014/main" id="{C76B22DC-8640-C1AF-DE8B-57289D292646}"/>
              </a:ext>
            </a:extLst>
          </p:cNvPr>
          <p:cNvCxnSpPr>
            <a:stCxn id="30" idx="3"/>
          </p:cNvCxnSpPr>
          <p:nvPr/>
        </p:nvCxnSpPr>
        <p:spPr>
          <a:xfrm>
            <a:off x="2419109" y="3042051"/>
            <a:ext cx="4226854" cy="134982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20">
            <a:extLst>
              <a:ext uri="{FF2B5EF4-FFF2-40B4-BE49-F238E27FC236}">
                <a16:creationId xmlns:a16="http://schemas.microsoft.com/office/drawing/2014/main" id="{12358BFA-72CF-1F0E-67BC-8522558C0344}"/>
              </a:ext>
            </a:extLst>
          </p:cNvPr>
          <p:cNvSpPr/>
          <p:nvPr/>
        </p:nvSpPr>
        <p:spPr>
          <a:xfrm>
            <a:off x="1177523" y="3436419"/>
            <a:ext cx="1180610" cy="2260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35">
            <a:extLst>
              <a:ext uri="{FF2B5EF4-FFF2-40B4-BE49-F238E27FC236}">
                <a16:creationId xmlns:a16="http://schemas.microsoft.com/office/drawing/2014/main" id="{4361A260-0D68-E9AC-5D70-430CEF3D2A0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358133" y="1661839"/>
            <a:ext cx="4221790" cy="188761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20">
            <a:extLst>
              <a:ext uri="{FF2B5EF4-FFF2-40B4-BE49-F238E27FC236}">
                <a16:creationId xmlns:a16="http://schemas.microsoft.com/office/drawing/2014/main" id="{D1745B78-EC3C-13F6-476B-E17E7CBD990E}"/>
              </a:ext>
            </a:extLst>
          </p:cNvPr>
          <p:cNvSpPr/>
          <p:nvPr/>
        </p:nvSpPr>
        <p:spPr>
          <a:xfrm>
            <a:off x="6579923" y="1560917"/>
            <a:ext cx="1451557" cy="20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EB2F0F-0D6F-2D9F-4482-810F52AE817D}"/>
              </a:ext>
            </a:extLst>
          </p:cNvPr>
          <p:cNvGrpSpPr/>
          <p:nvPr/>
        </p:nvGrpSpPr>
        <p:grpSpPr>
          <a:xfrm>
            <a:off x="8112058" y="1518689"/>
            <a:ext cx="830203" cy="286297"/>
            <a:chOff x="2738297" y="4386269"/>
            <a:chExt cx="830203" cy="2862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B3B14A-9FDF-2208-AA88-9C277682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7340687D-AB46-AFE9-777D-BB3465FAF539}"/>
                </a:ext>
              </a:extLst>
            </p:cNvPr>
            <p:cNvSpPr/>
            <p:nvPr/>
          </p:nvSpPr>
          <p:spPr>
            <a:xfrm>
              <a:off x="2928581" y="4395567"/>
              <a:ext cx="6399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sldjump"/>
                </a:rPr>
                <a:t>FastAPI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C35881-50A6-554C-3966-42B8879D8127}"/>
              </a:ext>
            </a:extLst>
          </p:cNvPr>
          <p:cNvGrpSpPr/>
          <p:nvPr/>
        </p:nvGrpSpPr>
        <p:grpSpPr>
          <a:xfrm>
            <a:off x="7927284" y="5124710"/>
            <a:ext cx="1296204" cy="289586"/>
            <a:chOff x="5881666" y="1590687"/>
            <a:chExt cx="1296204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09D4BFB-579D-987D-53FB-FDFD571FF060}"/>
                </a:ext>
              </a:extLst>
            </p:cNvPr>
            <p:cNvSpPr/>
            <p:nvPr/>
          </p:nvSpPr>
          <p:spPr>
            <a:xfrm>
              <a:off x="6081095" y="1603274"/>
              <a:ext cx="10967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internal: 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E30C3EC-4947-3D0A-BF60-055A2AADD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2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A3648-DB69-3EC4-A342-138144A9A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0388-76A8-6ADA-C5A8-E090C69D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66011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flows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13DC5-C862-43C3-861B-44656BB65AC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DC040-9B5F-7905-E587-0A5677CD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7" y="1400959"/>
            <a:ext cx="3229426" cy="24101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5C220-6A98-8219-4912-840DB7C5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639"/>
            <a:ext cx="2739834" cy="17757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A6D49-67C7-CD6E-CB7E-AF5FD2F5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3577"/>
            <a:ext cx="2524269" cy="21936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7461CC-E619-4F23-49BF-F26A8603A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55243"/>
            <a:ext cx="2681427" cy="175891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481903-8D99-BFA3-6BCE-55C37E320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017" y="2561935"/>
            <a:ext cx="2839128" cy="2025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6" name="Explosion: 14 Points 35">
            <a:extLst>
              <a:ext uri="{FF2B5EF4-FFF2-40B4-BE49-F238E27FC236}">
                <a16:creationId xmlns:a16="http://schemas.microsoft.com/office/drawing/2014/main" id="{7DD9A619-00FA-D3D0-A141-C9085746CD56}"/>
              </a:ext>
            </a:extLst>
          </p:cNvPr>
          <p:cNvSpPr/>
          <p:nvPr/>
        </p:nvSpPr>
        <p:spPr>
          <a:xfrm>
            <a:off x="1524573" y="4126570"/>
            <a:ext cx="1866834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srgbClr val="FF0000"/>
                </a:solidFill>
                <a:latin typeface="Calibri" panose="020F0502020204030204"/>
              </a:rPr>
              <a:t>carefully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E69F3-7550-3E77-8AAB-63006BCF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9594C-4ECE-D603-9CEE-0432E2FD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9" y="272094"/>
            <a:ext cx="3805617" cy="48129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B63788-0039-2745-1C9D-6D069B14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30" y="529853"/>
            <a:ext cx="2603873" cy="45525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8F9CC-756E-4967-FE6E-FF293AFB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85632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oauth2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0BB7B-BE6C-256D-C5DC-8BF9F071A44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3A38D1-37C7-C3CF-9732-73FC0409D257}"/>
              </a:ext>
            </a:extLst>
          </p:cNvPr>
          <p:cNvGrpSpPr/>
          <p:nvPr/>
        </p:nvGrpSpPr>
        <p:grpSpPr>
          <a:xfrm>
            <a:off x="2379855" y="5205793"/>
            <a:ext cx="1876491" cy="289586"/>
            <a:chOff x="5881666" y="1590687"/>
            <a:chExt cx="1876491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52051374-B0C8-4D53-26AE-DD72F911DCFB}"/>
                </a:ext>
              </a:extLst>
            </p:cNvPr>
            <p:cNvSpPr/>
            <p:nvPr/>
          </p:nvSpPr>
          <p:spPr>
            <a:xfrm>
              <a:off x="6081095" y="1603274"/>
              <a:ext cx="1677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cegid: developers/flows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F6FB69CB-6891-A5DE-1B4E-B1F06AA0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0" name="Retângulo 20">
            <a:extLst>
              <a:ext uri="{FF2B5EF4-FFF2-40B4-BE49-F238E27FC236}">
                <a16:creationId xmlns:a16="http://schemas.microsoft.com/office/drawing/2014/main" id="{6EECBBBD-C3B8-BCD4-3F9D-8EDB3649D90C}"/>
              </a:ext>
            </a:extLst>
          </p:cNvPr>
          <p:cNvSpPr/>
          <p:nvPr/>
        </p:nvSpPr>
        <p:spPr>
          <a:xfrm>
            <a:off x="1308023" y="3954010"/>
            <a:ext cx="2559055" cy="2307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59E8F5-C11D-497B-0DEF-576ABBF2D037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 flipV="1">
            <a:off x="3867078" y="2210191"/>
            <a:ext cx="1082165" cy="185917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20">
            <a:extLst>
              <a:ext uri="{FF2B5EF4-FFF2-40B4-BE49-F238E27FC236}">
                <a16:creationId xmlns:a16="http://schemas.microsoft.com/office/drawing/2014/main" id="{50295296-3ABB-E571-9BA2-22E1C14FF946}"/>
              </a:ext>
            </a:extLst>
          </p:cNvPr>
          <p:cNvSpPr/>
          <p:nvPr/>
        </p:nvSpPr>
        <p:spPr>
          <a:xfrm>
            <a:off x="4949243" y="2107833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8FF51F-12CF-D5F5-94D8-1E692FC9EC7D}"/>
              </a:ext>
            </a:extLst>
          </p:cNvPr>
          <p:cNvGrpSpPr/>
          <p:nvPr/>
        </p:nvGrpSpPr>
        <p:grpSpPr>
          <a:xfrm>
            <a:off x="5895548" y="5193206"/>
            <a:ext cx="1695351" cy="289586"/>
            <a:chOff x="5881666" y="1590687"/>
            <a:chExt cx="1695351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6FF1C7F0-4D96-BA75-0F70-03DC6D81D61D}"/>
                </a:ext>
              </a:extLst>
            </p:cNvPr>
            <p:cNvSpPr/>
            <p:nvPr/>
          </p:nvSpPr>
          <p:spPr>
            <a:xfrm>
              <a:off x="6081095" y="1603274"/>
              <a:ext cx="14959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internal: oauth-flows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287AF967-D165-97F8-06DE-5250115A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2ECD9-83CD-1CD4-1E63-94E7E0BCE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1347" y="272094"/>
            <a:ext cx="1677062" cy="18866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Retângulo 20">
            <a:extLst>
              <a:ext uri="{FF2B5EF4-FFF2-40B4-BE49-F238E27FC236}">
                <a16:creationId xmlns:a16="http://schemas.microsoft.com/office/drawing/2014/main" id="{36FCF365-6217-147C-FCC9-8EBB071CFECB}"/>
              </a:ext>
            </a:extLst>
          </p:cNvPr>
          <p:cNvSpPr/>
          <p:nvPr/>
        </p:nvSpPr>
        <p:spPr>
          <a:xfrm>
            <a:off x="9588347" y="1898639"/>
            <a:ext cx="591973" cy="153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1E80CA-7A58-B143-8B12-077A16313325}"/>
              </a:ext>
            </a:extLst>
          </p:cNvPr>
          <p:cNvGrpSpPr/>
          <p:nvPr/>
        </p:nvGrpSpPr>
        <p:grpSpPr>
          <a:xfrm>
            <a:off x="9311347" y="2257765"/>
            <a:ext cx="1876491" cy="289586"/>
            <a:chOff x="5881666" y="1590687"/>
            <a:chExt cx="1876491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962D5AB-D31A-E7BA-0945-CFFDB45D22DA}"/>
                </a:ext>
              </a:extLst>
            </p:cNvPr>
            <p:cNvSpPr/>
            <p:nvPr/>
          </p:nvSpPr>
          <p:spPr>
            <a:xfrm>
              <a:off x="6081095" y="1603274"/>
              <a:ext cx="1677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cegid: features/oauth2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720EE4C-3DBF-2A86-0346-053EFC3B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41D909B3-4183-360E-2B11-25D01A83FFEC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 flipV="1">
            <a:off x="6952828" y="1975480"/>
            <a:ext cx="2635519" cy="234711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0">
            <a:extLst>
              <a:ext uri="{FF2B5EF4-FFF2-40B4-BE49-F238E27FC236}">
                <a16:creationId xmlns:a16="http://schemas.microsoft.com/office/drawing/2014/main" id="{36431968-4BBF-4CB2-4F3D-D1479FFDD4DD}"/>
              </a:ext>
            </a:extLst>
          </p:cNvPr>
          <p:cNvSpPr/>
          <p:nvPr/>
        </p:nvSpPr>
        <p:spPr>
          <a:xfrm>
            <a:off x="1308023" y="4243596"/>
            <a:ext cx="2559055" cy="2307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053CF83E-0859-7B18-614B-AE676C9EFDD8}"/>
              </a:ext>
            </a:extLst>
          </p:cNvPr>
          <p:cNvSpPr/>
          <p:nvPr/>
        </p:nvSpPr>
        <p:spPr>
          <a:xfrm>
            <a:off x="4949243" y="2342636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CE89190E-C3AD-AAF8-96DB-C4615BA04BF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867078" y="2444994"/>
            <a:ext cx="1082165" cy="1913953"/>
          </a:xfrm>
          <a:prstGeom prst="curvedConnector3">
            <a:avLst>
              <a:gd name="adj1" fmla="val 593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20">
            <a:extLst>
              <a:ext uri="{FF2B5EF4-FFF2-40B4-BE49-F238E27FC236}">
                <a16:creationId xmlns:a16="http://schemas.microsoft.com/office/drawing/2014/main" id="{34A50125-003F-40D2-F426-5A4D5A16136B}"/>
              </a:ext>
            </a:extLst>
          </p:cNvPr>
          <p:cNvSpPr/>
          <p:nvPr/>
        </p:nvSpPr>
        <p:spPr>
          <a:xfrm>
            <a:off x="4949242" y="2571932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4">
            <a:extLst>
              <a:ext uri="{FF2B5EF4-FFF2-40B4-BE49-F238E27FC236}">
                <a16:creationId xmlns:a16="http://schemas.microsoft.com/office/drawing/2014/main" id="{E7FD25B4-8BD1-57A8-F407-349A3A083BCE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 flipV="1">
            <a:off x="3867078" y="2674290"/>
            <a:ext cx="1082164" cy="1684657"/>
          </a:xfrm>
          <a:prstGeom prst="curvedConnector3">
            <a:avLst>
              <a:gd name="adj1" fmla="val 7816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BB5DC45-E8C2-4121-3EFF-33106A4B5A9F}"/>
              </a:ext>
            </a:extLst>
          </p:cNvPr>
          <p:cNvSpPr/>
          <p:nvPr/>
        </p:nvSpPr>
        <p:spPr>
          <a:xfrm>
            <a:off x="6748055" y="1679690"/>
            <a:ext cx="584062" cy="257369"/>
          </a:xfrm>
          <a:prstGeom prst="wedgeRectCallout">
            <a:avLst>
              <a:gd name="adj1" fmla="val -56465"/>
              <a:gd name="adj2" fmla="val 991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swagger</a:t>
            </a:r>
          </a:p>
        </p:txBody>
      </p:sp>
      <p:cxnSp>
        <p:nvCxnSpPr>
          <p:cNvPr id="43" name="Straight Arrow Connector 34">
            <a:extLst>
              <a:ext uri="{FF2B5EF4-FFF2-40B4-BE49-F238E27FC236}">
                <a16:creationId xmlns:a16="http://schemas.microsoft.com/office/drawing/2014/main" id="{E4282384-FA78-9F46-4E51-BC8CC70F92AB}"/>
              </a:ext>
            </a:extLst>
          </p:cNvPr>
          <p:cNvCxnSpPr>
            <a:stCxn id="23" idx="3"/>
          </p:cNvCxnSpPr>
          <p:nvPr/>
        </p:nvCxnSpPr>
        <p:spPr>
          <a:xfrm flipV="1">
            <a:off x="6952828" y="2015276"/>
            <a:ext cx="2635519" cy="42971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13844B77-E8BC-301B-C083-733A660628C0}"/>
              </a:ext>
            </a:extLst>
          </p:cNvPr>
          <p:cNvCxnSpPr>
            <a:stCxn id="32" idx="3"/>
          </p:cNvCxnSpPr>
          <p:nvPr/>
        </p:nvCxnSpPr>
        <p:spPr>
          <a:xfrm flipV="1">
            <a:off x="6952827" y="2015276"/>
            <a:ext cx="2635520" cy="65901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E4B52F92-6EC5-B1C2-AA8D-8B337BE3D944}"/>
              </a:ext>
            </a:extLst>
          </p:cNvPr>
          <p:cNvSpPr/>
          <p:nvPr/>
        </p:nvSpPr>
        <p:spPr>
          <a:xfrm>
            <a:off x="6748055" y="3063277"/>
            <a:ext cx="611312" cy="257369"/>
          </a:xfrm>
          <a:prstGeom prst="wedgeRectCallout">
            <a:avLst>
              <a:gd name="adj1" fmla="val -52116"/>
              <a:gd name="adj2" fmla="val -1692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832A6731-58A3-A342-875F-826B50E3F47B}"/>
              </a:ext>
            </a:extLst>
          </p:cNvPr>
          <p:cNvSpPr/>
          <p:nvPr/>
        </p:nvSpPr>
        <p:spPr>
          <a:xfrm>
            <a:off x="8015723" y="2677457"/>
            <a:ext cx="457424" cy="257369"/>
          </a:xfrm>
          <a:prstGeom prst="wedgeRectCallout">
            <a:avLst>
              <a:gd name="adj1" fmla="val -52116"/>
              <a:gd name="adj2" fmla="val -1692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2275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37792-4029-A9D5-A4EB-ED2D8F47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E1EAD3E1-E9BA-C2D4-96F5-86410F4B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41" y="793025"/>
            <a:ext cx="3286584" cy="36485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77C6A-1772-8D7A-454F-38B53657E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3" y="354647"/>
            <a:ext cx="3848637" cy="45535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DBA9CD-3A17-9D1D-A3A5-7CBFF685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930" y="529853"/>
            <a:ext cx="2603873" cy="45525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7A211-FF74-126E-F3EF-28DA8E72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7264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 OIDC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C619E-E803-DE40-3044-C609EF7D7D9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E77DB6-5BD9-0247-3276-FACBEEC895CF}"/>
              </a:ext>
            </a:extLst>
          </p:cNvPr>
          <p:cNvGrpSpPr/>
          <p:nvPr/>
        </p:nvGrpSpPr>
        <p:grpSpPr>
          <a:xfrm>
            <a:off x="2364615" y="5042120"/>
            <a:ext cx="1804356" cy="289586"/>
            <a:chOff x="5881666" y="1590687"/>
            <a:chExt cx="1804356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74F3ACA3-1E5E-230A-0855-FC9C989A156D}"/>
                </a:ext>
              </a:extLst>
            </p:cNvPr>
            <p:cNvSpPr/>
            <p:nvPr/>
          </p:nvSpPr>
          <p:spPr>
            <a:xfrm>
              <a:off x="6081095" y="1603274"/>
              <a:ext cx="16049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cegid: developers/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oidc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38599A9F-545B-2536-3BA5-7FAB5DF9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B9ED9C-9FA9-B5F8-DBE5-BC5EE49550EE}"/>
              </a:ext>
            </a:extLst>
          </p:cNvPr>
          <p:cNvGrpSpPr/>
          <p:nvPr/>
        </p:nvGrpSpPr>
        <p:grpSpPr>
          <a:xfrm>
            <a:off x="5895548" y="5193206"/>
            <a:ext cx="1695351" cy="289586"/>
            <a:chOff x="5881666" y="1590687"/>
            <a:chExt cx="1695351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E5CE6CB7-143D-6EA4-F19D-63F131F7CBC5}"/>
                </a:ext>
              </a:extLst>
            </p:cNvPr>
            <p:cNvSpPr/>
            <p:nvPr/>
          </p:nvSpPr>
          <p:spPr>
            <a:xfrm>
              <a:off x="6081095" y="1603274"/>
              <a:ext cx="14959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internal: oauth-flows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D57DC01C-3FE0-CC46-ACCC-EAB9702E7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Retângulo 20">
            <a:extLst>
              <a:ext uri="{FF2B5EF4-FFF2-40B4-BE49-F238E27FC236}">
                <a16:creationId xmlns:a16="http://schemas.microsoft.com/office/drawing/2014/main" id="{5CECDE68-D425-EE12-0660-1ABD958F4477}"/>
              </a:ext>
            </a:extLst>
          </p:cNvPr>
          <p:cNvSpPr/>
          <p:nvPr/>
        </p:nvSpPr>
        <p:spPr>
          <a:xfrm>
            <a:off x="8862192" y="3243805"/>
            <a:ext cx="1704208" cy="18519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4A5F7F-29B7-A595-F093-297239CBD83E}"/>
              </a:ext>
            </a:extLst>
          </p:cNvPr>
          <p:cNvGrpSpPr/>
          <p:nvPr/>
        </p:nvGrpSpPr>
        <p:grpSpPr>
          <a:xfrm>
            <a:off x="9465616" y="4558246"/>
            <a:ext cx="2286860" cy="289586"/>
            <a:chOff x="5881666" y="1590687"/>
            <a:chExt cx="228686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A27E8A3-4ADD-CD81-3EA1-47DC2BB5FD37}"/>
                </a:ext>
              </a:extLst>
            </p:cNvPr>
            <p:cNvSpPr/>
            <p:nvPr/>
          </p:nvSpPr>
          <p:spPr>
            <a:xfrm>
              <a:off x="6081095" y="1603274"/>
              <a:ext cx="20874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cegid: features/sign in and out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2ADB2ED8-48DA-B404-C491-A7CE8FC6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Retângulo 20">
            <a:extLst>
              <a:ext uri="{FF2B5EF4-FFF2-40B4-BE49-F238E27FC236}">
                <a16:creationId xmlns:a16="http://schemas.microsoft.com/office/drawing/2014/main" id="{FC669BE8-62DF-F0B7-508B-BD54CA4D4D08}"/>
              </a:ext>
            </a:extLst>
          </p:cNvPr>
          <p:cNvSpPr/>
          <p:nvPr/>
        </p:nvSpPr>
        <p:spPr>
          <a:xfrm>
            <a:off x="1144163" y="2674289"/>
            <a:ext cx="1299317" cy="2307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C99FECA5-50FF-CFD3-D2D5-608A26FE9553}"/>
              </a:ext>
            </a:extLst>
          </p:cNvPr>
          <p:cNvSpPr/>
          <p:nvPr/>
        </p:nvSpPr>
        <p:spPr>
          <a:xfrm>
            <a:off x="4949243" y="2342636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6D630B83-7E72-F9AE-1F01-921E8493A59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2443480" y="2444994"/>
            <a:ext cx="2505763" cy="34464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20">
            <a:extLst>
              <a:ext uri="{FF2B5EF4-FFF2-40B4-BE49-F238E27FC236}">
                <a16:creationId xmlns:a16="http://schemas.microsoft.com/office/drawing/2014/main" id="{1C2D18E0-ADB1-A4C4-0A0A-86F5C5222967}"/>
              </a:ext>
            </a:extLst>
          </p:cNvPr>
          <p:cNvSpPr/>
          <p:nvPr/>
        </p:nvSpPr>
        <p:spPr>
          <a:xfrm>
            <a:off x="4949242" y="2571932"/>
            <a:ext cx="2003585" cy="2047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4">
            <a:extLst>
              <a:ext uri="{FF2B5EF4-FFF2-40B4-BE49-F238E27FC236}">
                <a16:creationId xmlns:a16="http://schemas.microsoft.com/office/drawing/2014/main" id="{AAA5DF03-0163-2DD5-D41B-6ADFF8C33BAA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 flipV="1">
            <a:off x="2443480" y="2674290"/>
            <a:ext cx="2505762" cy="1153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1E2918FE-DEF0-5ADB-0D8C-B83F5E4CCE66}"/>
              </a:ext>
            </a:extLst>
          </p:cNvPr>
          <p:cNvSpPr/>
          <p:nvPr/>
        </p:nvSpPr>
        <p:spPr>
          <a:xfrm>
            <a:off x="6748055" y="1679690"/>
            <a:ext cx="584062" cy="257369"/>
          </a:xfrm>
          <a:prstGeom prst="wedgeRectCallout">
            <a:avLst>
              <a:gd name="adj1" fmla="val -56465"/>
              <a:gd name="adj2" fmla="val 991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swagger</a:t>
            </a:r>
          </a:p>
        </p:txBody>
      </p:sp>
      <p:cxnSp>
        <p:nvCxnSpPr>
          <p:cNvPr id="43" name="Straight Arrow Connector 34">
            <a:extLst>
              <a:ext uri="{FF2B5EF4-FFF2-40B4-BE49-F238E27FC236}">
                <a16:creationId xmlns:a16="http://schemas.microsoft.com/office/drawing/2014/main" id="{8BFF594C-FA2F-2876-CBBB-A44C32AC043B}"/>
              </a:ext>
            </a:extLst>
          </p:cNvPr>
          <p:cNvCxnSpPr>
            <a:endCxn id="12" idx="1"/>
          </p:cNvCxnSpPr>
          <p:nvPr/>
        </p:nvCxnSpPr>
        <p:spPr>
          <a:xfrm>
            <a:off x="6952828" y="2446055"/>
            <a:ext cx="1909364" cy="8903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8CFEC84D-6CCA-9518-A15A-D07DE3DB1B42}"/>
              </a:ext>
            </a:extLst>
          </p:cNvPr>
          <p:cNvCxnSpPr>
            <a:stCxn id="32" idx="3"/>
          </p:cNvCxnSpPr>
          <p:nvPr/>
        </p:nvCxnSpPr>
        <p:spPr>
          <a:xfrm>
            <a:off x="6952827" y="2674290"/>
            <a:ext cx="1909365" cy="64586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C060F694-854B-EC37-C7B8-478598810678}"/>
              </a:ext>
            </a:extLst>
          </p:cNvPr>
          <p:cNvSpPr/>
          <p:nvPr/>
        </p:nvSpPr>
        <p:spPr>
          <a:xfrm>
            <a:off x="6748055" y="3063277"/>
            <a:ext cx="611312" cy="257369"/>
          </a:xfrm>
          <a:prstGeom prst="wedgeRectCallout">
            <a:avLst>
              <a:gd name="adj1" fmla="val -52116"/>
              <a:gd name="adj2" fmla="val -1692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FE50EA27-87E8-1C5E-9A82-25B5BEC9F10E}"/>
              </a:ext>
            </a:extLst>
          </p:cNvPr>
          <p:cNvSpPr/>
          <p:nvPr/>
        </p:nvSpPr>
        <p:spPr>
          <a:xfrm>
            <a:off x="8015723" y="2677457"/>
            <a:ext cx="457424" cy="257369"/>
          </a:xfrm>
          <a:prstGeom prst="wedgeRectCallout">
            <a:avLst>
              <a:gd name="adj1" fmla="val -99870"/>
              <a:gd name="adj2" fmla="val -5085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studio</a:t>
            </a:r>
          </a:p>
        </p:txBody>
      </p:sp>
      <p:sp>
        <p:nvSpPr>
          <p:cNvPr id="26" name="Retângulo 20">
            <a:extLst>
              <a:ext uri="{FF2B5EF4-FFF2-40B4-BE49-F238E27FC236}">
                <a16:creationId xmlns:a16="http://schemas.microsoft.com/office/drawing/2014/main" id="{8F437109-9217-30C2-9576-9F22A619357A}"/>
              </a:ext>
            </a:extLst>
          </p:cNvPr>
          <p:cNvSpPr/>
          <p:nvPr/>
        </p:nvSpPr>
        <p:spPr>
          <a:xfrm>
            <a:off x="1219038" y="3930185"/>
            <a:ext cx="2951642" cy="2307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957C6F92-4428-2798-3041-AF9496B170D9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 flipV="1">
            <a:off x="4170680" y="2444994"/>
            <a:ext cx="778563" cy="1600542"/>
          </a:xfrm>
          <a:prstGeom prst="curvedConnector3">
            <a:avLst>
              <a:gd name="adj1" fmla="val -3025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4">
            <a:extLst>
              <a:ext uri="{FF2B5EF4-FFF2-40B4-BE49-F238E27FC236}">
                <a16:creationId xmlns:a16="http://schemas.microsoft.com/office/drawing/2014/main" id="{373D29E3-A7BB-C8F4-1BE9-674AE4348B32}"/>
              </a:ext>
            </a:extLst>
          </p:cNvPr>
          <p:cNvCxnSpPr>
            <a:endCxn id="32" idx="1"/>
          </p:cNvCxnSpPr>
          <p:nvPr/>
        </p:nvCxnSpPr>
        <p:spPr>
          <a:xfrm rot="5400000" flipH="1" flipV="1">
            <a:off x="3874338" y="2970632"/>
            <a:ext cx="1371246" cy="77856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20">
            <a:extLst>
              <a:ext uri="{FF2B5EF4-FFF2-40B4-BE49-F238E27FC236}">
                <a16:creationId xmlns:a16="http://schemas.microsoft.com/office/drawing/2014/main" id="{B56E6E9B-B9FC-2CE4-015C-AB351CD4CEE3}"/>
              </a:ext>
            </a:extLst>
          </p:cNvPr>
          <p:cNvSpPr/>
          <p:nvPr/>
        </p:nvSpPr>
        <p:spPr>
          <a:xfrm>
            <a:off x="8812940" y="3697547"/>
            <a:ext cx="2459579" cy="2083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2096D89-931B-D003-628C-32F5EBCB9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4787" y="5146399"/>
            <a:ext cx="2829741" cy="7333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97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03615-8504-D970-19D3-95D8309C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487-2590-5969-AD44-4D00F3C7E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8503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4.4 refresh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F6B25-A20F-72F6-8380-A26EE9215AE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DD35C6-130F-C3B9-D427-BC4470224494}"/>
              </a:ext>
            </a:extLst>
          </p:cNvPr>
          <p:cNvGrpSpPr/>
          <p:nvPr/>
        </p:nvGrpSpPr>
        <p:grpSpPr>
          <a:xfrm>
            <a:off x="190444" y="235166"/>
            <a:ext cx="2384643" cy="289586"/>
            <a:chOff x="5881666" y="1590687"/>
            <a:chExt cx="2384643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E8A640E8-19EE-E741-5531-7FF335D260DF}"/>
                </a:ext>
              </a:extLst>
            </p:cNvPr>
            <p:cNvSpPr/>
            <p:nvPr/>
          </p:nvSpPr>
          <p:spPr>
            <a:xfrm>
              <a:off x="6081095" y="1603274"/>
              <a:ext cx="2185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cegid: developers/refresh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7E0C4A7-F108-D2E5-F8AF-E2A52B86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5EC3BF-5246-B137-69A1-DEA94894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02" y="690879"/>
            <a:ext cx="3174359" cy="28420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F5C61F-E143-BD6A-4D38-FEF25438BC98}"/>
              </a:ext>
            </a:extLst>
          </p:cNvPr>
          <p:cNvGrpSpPr/>
          <p:nvPr/>
        </p:nvGrpSpPr>
        <p:grpSpPr>
          <a:xfrm>
            <a:off x="200688" y="3699063"/>
            <a:ext cx="3416976" cy="289586"/>
            <a:chOff x="5881666" y="1590687"/>
            <a:chExt cx="3416976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0DE4265E-95BC-2A20-B418-FBB4E7377E51}"/>
                </a:ext>
              </a:extLst>
            </p:cNvPr>
            <p:cNvSpPr/>
            <p:nvPr/>
          </p:nvSpPr>
          <p:spPr>
            <a:xfrm>
              <a:off x="6081095" y="1603274"/>
              <a:ext cx="32175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assistant library/tutorials/refresh-token-rotation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B79EBAE-A8DB-DD45-6546-D6B190DBB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BA3EF-333E-59D6-496A-3F0E764AA1E9}"/>
              </a:ext>
            </a:extLst>
          </p:cNvPr>
          <p:cNvGrpSpPr/>
          <p:nvPr/>
        </p:nvGrpSpPr>
        <p:grpSpPr>
          <a:xfrm>
            <a:off x="200688" y="4105463"/>
            <a:ext cx="1730617" cy="289586"/>
            <a:chOff x="5881666" y="1590687"/>
            <a:chExt cx="1730617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20046F3B-5815-E682-0F3A-F786BCE48280}"/>
                </a:ext>
              </a:extLst>
            </p:cNvPr>
            <p:cNvSpPr/>
            <p:nvPr/>
          </p:nvSpPr>
          <p:spPr>
            <a:xfrm>
              <a:off x="6081095" y="1603274"/>
              <a:ext cx="15311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assistant library/code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3B5C63D5-A76B-31A7-D779-D31E92190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A0EA4-2129-2883-4562-4790DC7FC705}"/>
              </a:ext>
            </a:extLst>
          </p:cNvPr>
          <p:cNvGrpSpPr/>
          <p:nvPr/>
        </p:nvGrpSpPr>
        <p:grpSpPr>
          <a:xfrm>
            <a:off x="200688" y="4407636"/>
            <a:ext cx="1764281" cy="289586"/>
            <a:chOff x="5881666" y="1590687"/>
            <a:chExt cx="1764281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F0C5F783-92CC-2BDA-4177-80C2163CD4EB}"/>
                </a:ext>
              </a:extLst>
            </p:cNvPr>
            <p:cNvSpPr/>
            <p:nvPr/>
          </p:nvSpPr>
          <p:spPr>
            <a:xfrm>
              <a:off x="6081095" y="1603274"/>
              <a:ext cx="15648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assistant library/types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28613F6B-B7F3-8E4A-3935-052BB8A4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75FBDF0-53A1-5CA6-5A7A-3D5900A86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4051" y="247753"/>
            <a:ext cx="4734069" cy="59851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76E7C26-C661-6E0D-8ADD-2FC96D986D14}"/>
              </a:ext>
            </a:extLst>
          </p:cNvPr>
          <p:cNvGrpSpPr/>
          <p:nvPr/>
        </p:nvGrpSpPr>
        <p:grpSpPr>
          <a:xfrm>
            <a:off x="4295227" y="6360338"/>
            <a:ext cx="2699977" cy="299662"/>
            <a:chOff x="1643297" y="4045816"/>
            <a:chExt cx="2699977" cy="299662"/>
          </a:xfrm>
        </p:grpSpPr>
        <p:sp>
          <p:nvSpPr>
            <p:cNvPr id="38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08CE6527-D5A3-2153-E62B-9B5EB8E469C2}"/>
                </a:ext>
              </a:extLst>
            </p:cNvPr>
            <p:cNvSpPr txBox="1"/>
            <p:nvPr/>
          </p:nvSpPr>
          <p:spPr>
            <a:xfrm>
              <a:off x="1980063" y="4103314"/>
              <a:ext cx="236321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D:\repos\pulse-os.assistant\lib\auth.ts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0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4F0A3738-06F0-917C-146B-89FA743F0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01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8E47-69AF-91BF-A29E-686C9B5F4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EA38-8705-183B-3885-C7DB15D4B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274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4.5 exchange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054E2-3B7B-0449-6FC6-4B7339D875E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CD78E-9EB9-A856-AFDC-9121F1CB0818}"/>
              </a:ext>
            </a:extLst>
          </p:cNvPr>
          <p:cNvGrpSpPr/>
          <p:nvPr/>
        </p:nvGrpSpPr>
        <p:grpSpPr>
          <a:xfrm>
            <a:off x="268270" y="259687"/>
            <a:ext cx="1935011" cy="215444"/>
            <a:chOff x="5881666" y="1554965"/>
            <a:chExt cx="1935011" cy="21544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4A79904-B44D-C184-47FC-A709E93934D6}"/>
                </a:ext>
              </a:extLst>
            </p:cNvPr>
            <p:cNvSpPr/>
            <p:nvPr/>
          </p:nvSpPr>
          <p:spPr>
            <a:xfrm>
              <a:off x="5953666" y="1554965"/>
              <a:ext cx="18630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cegid: developers/SigninTokenExchange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77B304B7-C1C5-05E7-9934-15F9EDB98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96A961-32F7-1525-7D34-A9637DE2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613840"/>
            <a:ext cx="6598920" cy="23439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46D121-8A8B-7803-FD1F-39ED4571A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87" y="539481"/>
            <a:ext cx="3822613" cy="48366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FFEF11-861C-C4CE-3884-973A09121FF9}"/>
              </a:ext>
            </a:extLst>
          </p:cNvPr>
          <p:cNvGrpSpPr/>
          <p:nvPr/>
        </p:nvGrpSpPr>
        <p:grpSpPr>
          <a:xfrm>
            <a:off x="7658187" y="5563132"/>
            <a:ext cx="2699977" cy="299662"/>
            <a:chOff x="1643297" y="4045816"/>
            <a:chExt cx="2699977" cy="299662"/>
          </a:xfrm>
        </p:grpSpPr>
        <p:sp>
          <p:nvSpPr>
            <p:cNvPr id="16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7283B64E-FFA5-EA2F-6DAB-AC33CB1D909C}"/>
                </a:ext>
              </a:extLst>
            </p:cNvPr>
            <p:cNvSpPr txBox="1"/>
            <p:nvPr/>
          </p:nvSpPr>
          <p:spPr>
            <a:xfrm>
              <a:off x="1980063" y="4103314"/>
              <a:ext cx="236321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D:\repos\pulse-os.assistant\lib\auth.ts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7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99408C60-7299-E74E-02AC-8302E668E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9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F4E14-2F45-6DB5-94CF-6D68ABA59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CAF0-9F56-B143-6A22-127436DF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46347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4.5 client credentials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299B7-6094-A8B4-BC2C-7DD5B469685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8FAF4-5105-1989-2D11-D2A4AD09D815}"/>
              </a:ext>
            </a:extLst>
          </p:cNvPr>
          <p:cNvGrpSpPr/>
          <p:nvPr/>
        </p:nvGrpSpPr>
        <p:grpSpPr>
          <a:xfrm>
            <a:off x="268270" y="259687"/>
            <a:ext cx="1745856" cy="215444"/>
            <a:chOff x="5881666" y="1554965"/>
            <a:chExt cx="1745856" cy="21544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D9EC12-CA4B-BC88-9A92-2FBAED94F392}"/>
                </a:ext>
              </a:extLst>
            </p:cNvPr>
            <p:cNvSpPr/>
            <p:nvPr/>
          </p:nvSpPr>
          <p:spPr>
            <a:xfrm>
              <a:off x="5953666" y="1554965"/>
              <a:ext cx="16738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cegid: developers/client credentials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4DEC305-5660-30C6-8D78-56587052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BEB373-591D-90B2-B315-7FA57FC54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2" y="613357"/>
            <a:ext cx="5422020" cy="38570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BAEC7D-F146-8E0A-03CA-B6F7394AE3BC}"/>
              </a:ext>
            </a:extLst>
          </p:cNvPr>
          <p:cNvGrpSpPr/>
          <p:nvPr/>
        </p:nvGrpSpPr>
        <p:grpSpPr>
          <a:xfrm>
            <a:off x="268270" y="4686452"/>
            <a:ext cx="2120959" cy="215444"/>
            <a:chOff x="5881666" y="1554965"/>
            <a:chExt cx="2120959" cy="215444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6FDD82BF-9FBC-B960-1183-4FF489F75701}"/>
                </a:ext>
              </a:extLst>
            </p:cNvPr>
            <p:cNvSpPr/>
            <p:nvPr/>
          </p:nvSpPr>
          <p:spPr>
            <a:xfrm>
              <a:off x="5953666" y="1554965"/>
              <a:ext cx="204895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cegid: developers/client credentials/api keys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69AB1933-87AC-DCB5-5469-3A8F4139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F70FBD-A74E-2B86-ED0D-AA0BEA9DB0D3}"/>
              </a:ext>
            </a:extLst>
          </p:cNvPr>
          <p:cNvGrpSpPr/>
          <p:nvPr/>
        </p:nvGrpSpPr>
        <p:grpSpPr>
          <a:xfrm>
            <a:off x="262252" y="4937618"/>
            <a:ext cx="2265229" cy="215444"/>
            <a:chOff x="5881666" y="1554965"/>
            <a:chExt cx="2265229" cy="215444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86E1160-4A6F-573B-1E6D-33A0FD89A22F}"/>
                </a:ext>
              </a:extLst>
            </p:cNvPr>
            <p:cNvSpPr/>
            <p:nvPr/>
          </p:nvSpPr>
          <p:spPr>
            <a:xfrm>
              <a:off x="5953666" y="1554965"/>
              <a:ext cx="21932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cegid: developers/client credentials/register API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332319F2-37CB-A664-E89E-199D5FE7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A2C774-30E7-382F-5D03-78784EA61CE7}"/>
              </a:ext>
            </a:extLst>
          </p:cNvPr>
          <p:cNvGrpSpPr/>
          <p:nvPr/>
        </p:nvGrpSpPr>
        <p:grpSpPr>
          <a:xfrm>
            <a:off x="233182" y="5232749"/>
            <a:ext cx="1557966" cy="286297"/>
            <a:chOff x="2738297" y="4386269"/>
            <a:chExt cx="1557966" cy="28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F174D7-1D22-686C-4003-8661CF3A6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4889E41-2C8B-FA36-2EE9-BAA19335C80D}"/>
                </a:ext>
              </a:extLst>
            </p:cNvPr>
            <p:cNvSpPr/>
            <p:nvPr/>
          </p:nvSpPr>
          <p:spPr>
            <a:xfrm>
              <a:off x="2928581" y="4395567"/>
              <a:ext cx="1367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2&amp;slidetitle=1.1 sources"/>
                </a:rPr>
                <a:t>tests/code/sources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6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76512</TotalTime>
  <Words>249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documentation</vt:lpstr>
      <vt:lpstr>2. services</vt:lpstr>
      <vt:lpstr>3. oauth2</vt:lpstr>
      <vt:lpstr>4. flows</vt:lpstr>
      <vt:lpstr>4.1 oauth2</vt:lpstr>
      <vt:lpstr>4.3 OIDC</vt:lpstr>
      <vt:lpstr>4.4 refresh</vt:lpstr>
      <vt:lpstr>4.5 exchange</vt:lpstr>
      <vt:lpstr>4.5 client credentials</vt:lpstr>
      <vt:lpstr>5. FastAPI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1168</cp:revision>
  <dcterms:created xsi:type="dcterms:W3CDTF">2019-03-25T09:18:39Z</dcterms:created>
  <dcterms:modified xsi:type="dcterms:W3CDTF">2024-12-11T14:15:24Z</dcterms:modified>
</cp:coreProperties>
</file>