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407" r:id="rId3"/>
    <p:sldId id="408" r:id="rId4"/>
    <p:sldId id="409" r:id="rId5"/>
    <p:sldId id="410" r:id="rId6"/>
    <p:sldId id="411" r:id="rId7"/>
    <p:sldId id="412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28/10/2024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28/10/2024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28/10/2024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eveloper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authenticati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azure.com/cegid/AI%20CoE/_git/ai-coe.internal-documentation?path=/teams/skunkworks/onboarding/dev/cegid-account.md&amp;_a=preview&amp;anchor=setup%3A-restful-api-%2B-spa-using-the-authorization-code-with-pkce-flow-from-cegid-account-token-servic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cegid/AI%20CoE/_git/ai-coe.internal-documentation?path=/teams/skunkworks/onboarding/dev/cegid-account.md&amp;_a=preview&amp;anchor=2.-register-scopes-in-the-cegid-token-servic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gineering.cegid.com/CoreServices/Account/CegidDevelopersReference/Authentication/TokenService/API/RegisterScopes.html#:~:text=is%20used%20for.-,Scopes%20registration,-Scopes%20are%20adde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cegid/AI%20CoE/_git/ai-coe.internal-documentation?path=/teams/skunkworks/onboarding/dev/cegid-account.md&amp;_a=preview&amp;anchor=3.-register-an-api-in-the-cegid-token-servic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hyperlink" Target="https://engineering.cegid.com/CoreServices/Account/CegidDevelopersReference/Authentication/TokenService/API/RegisterApi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cegid/AI%20CoE/_git/ai-coe.internal-documentation?path=/teams/skunkworks/onboarding/dev/cegid-account.md&amp;_a=preview&amp;anchor=4.-register-an-application-in-the-cegid-token-servic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hyperlink" Target="https://engineering.cegid.com/CoreServices/Account/CegidDevelopersReference/Authentication/TokenService/Application/RegisterApplication.html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azure.com/cegid/AI%20CoE/_git/ai-coe.internal-documentation?path=/teams/skunkworks/onboarding/dev/cegid-account.md&amp;_a=preview&amp;anchor=5.-consent-the-scopes-for-the-applica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engineering.cegid.com/CoreServices/Account/CegidDevelopersReference/Authentication/TokenService/API/RegisterScopes.html#scopes-owner-consent:~:text=application%27s%20scope%20perimeter-,Scopes%20owner%20consent,-As%20mentioned%20in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5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AA2CC-757A-18F7-4351-C1AB6F93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C32D-B664-CB6A-04EE-C23D69E9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00880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map/setup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C064E-DE52-8092-9F0D-6045E02D02D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756655-36BF-1EBD-018F-7DD74AC5557C}"/>
              </a:ext>
            </a:extLst>
          </p:cNvPr>
          <p:cNvGrpSpPr/>
          <p:nvPr/>
        </p:nvGrpSpPr>
        <p:grpSpPr>
          <a:xfrm>
            <a:off x="10545629" y="180000"/>
            <a:ext cx="1371336" cy="283293"/>
            <a:chOff x="5611636" y="5954426"/>
            <a:chExt cx="1371337" cy="28329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1F8FAA28-A39C-30D6-0E1F-430E00FC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4588000-7ABD-97CA-FE60-C64207373F14}"/>
                </a:ext>
              </a:extLst>
            </p:cNvPr>
            <p:cNvSpPr/>
            <p:nvPr/>
          </p:nvSpPr>
          <p:spPr>
            <a:xfrm>
              <a:off x="6107411" y="5954426"/>
              <a:ext cx="8755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developers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BFCF3D-C2E8-724D-B59F-B7F80BD41C32}"/>
              </a:ext>
            </a:extLst>
          </p:cNvPr>
          <p:cNvGrpSpPr/>
          <p:nvPr/>
        </p:nvGrpSpPr>
        <p:grpSpPr>
          <a:xfrm>
            <a:off x="10545629" y="579396"/>
            <a:ext cx="1597359" cy="283293"/>
            <a:chOff x="5611636" y="5954426"/>
            <a:chExt cx="1597360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0E24A01-5360-5A4E-CC16-776A3B0B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6ADCDEC6-88EC-0088-B80A-9020FE91A45A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7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6F1B9-8D77-8658-3A5A-022118DDC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9C48-8CAC-6A5B-F165-11C233AC7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AAD218-0A55-20A5-2118-C9ADE19FD65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88401-978C-C876-BE22-037AB1B2B10E}"/>
              </a:ext>
            </a:extLst>
          </p:cNvPr>
          <p:cNvGrpSpPr/>
          <p:nvPr/>
        </p:nvGrpSpPr>
        <p:grpSpPr>
          <a:xfrm>
            <a:off x="190444" y="198000"/>
            <a:ext cx="1296204" cy="289586"/>
            <a:chOff x="5881666" y="1590687"/>
            <a:chExt cx="1296204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2993A2F0-1D6C-8D17-D18B-740AEB97BA17}"/>
                </a:ext>
              </a:extLst>
            </p:cNvPr>
            <p:cNvSpPr/>
            <p:nvPr/>
          </p:nvSpPr>
          <p:spPr>
            <a:xfrm>
              <a:off x="6081095" y="1603274"/>
              <a:ext cx="10967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internal: 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9E4F1E-A7C1-B5DF-93CE-EC677399A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A5FF99F-8686-F5A7-D79B-2CC41BA46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5" y="581405"/>
            <a:ext cx="2603873" cy="45525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Retângulo 20">
            <a:extLst>
              <a:ext uri="{FF2B5EF4-FFF2-40B4-BE49-F238E27FC236}">
                <a16:creationId xmlns:a16="http://schemas.microsoft.com/office/drawing/2014/main" id="{9E2ACAEE-5C3F-670B-B3C0-99C496E3EF40}"/>
              </a:ext>
            </a:extLst>
          </p:cNvPr>
          <p:cNvSpPr/>
          <p:nvPr/>
        </p:nvSpPr>
        <p:spPr>
          <a:xfrm>
            <a:off x="676427" y="2857694"/>
            <a:ext cx="2536991" cy="2219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46D0CD-EC47-FB4F-457B-3BD0AEC8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673" y="4433324"/>
            <a:ext cx="6483683" cy="21781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23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F4ADF-432C-D847-06D1-897F78E9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671400-8DD9-E5EC-30E6-17B24B8C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61" y="563880"/>
            <a:ext cx="8447714" cy="43978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383B7-6F98-F429-E365-B0F85FD1E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75386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scopes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22C4CB-ED04-0B4E-5224-5438129869F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E6C06C-9A5C-AD8E-A109-8FB5893348EB}"/>
              </a:ext>
            </a:extLst>
          </p:cNvPr>
          <p:cNvGrpSpPr/>
          <p:nvPr/>
        </p:nvGrpSpPr>
        <p:grpSpPr>
          <a:xfrm>
            <a:off x="190444" y="198000"/>
            <a:ext cx="2535325" cy="289586"/>
            <a:chOff x="5881666" y="1590687"/>
            <a:chExt cx="2535325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F111F5A0-875F-8C80-CAB6-80566B8038C6}"/>
                </a:ext>
              </a:extLst>
            </p:cNvPr>
            <p:cNvSpPr/>
            <p:nvPr/>
          </p:nvSpPr>
          <p:spPr>
            <a:xfrm>
              <a:off x="6081095" y="1603274"/>
              <a:ext cx="23358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internal: setup rest full API/scopes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D2138362-20A3-073A-5936-3A8EFEBA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83DB0A1-E1D9-9ABA-F258-D32E99C21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760" y="2555180"/>
            <a:ext cx="7254240" cy="30229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715993-1C6E-D78E-F39B-D375759CBDFC}"/>
              </a:ext>
            </a:extLst>
          </p:cNvPr>
          <p:cNvGrpSpPr/>
          <p:nvPr/>
        </p:nvGrpSpPr>
        <p:grpSpPr>
          <a:xfrm>
            <a:off x="10720344" y="5679320"/>
            <a:ext cx="1217656" cy="289586"/>
            <a:chOff x="5881666" y="1590687"/>
            <a:chExt cx="121765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B85E5DB5-779A-EC47-7F0C-465A4810729D}"/>
                </a:ext>
              </a:extLst>
            </p:cNvPr>
            <p:cNvSpPr/>
            <p:nvPr/>
          </p:nvSpPr>
          <p:spPr>
            <a:xfrm>
              <a:off x="6081095" y="1603274"/>
              <a:ext cx="1018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cegid: 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190411EA-BDCA-CC62-2978-8B5189E88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769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58913-D8F8-286E-AAA7-DA2EA94AB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8A9110E-1A0E-4ED5-F516-E75BB3C7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69" y="574084"/>
            <a:ext cx="6354493" cy="44653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75626-EA30-8ABE-1EC3-E4FF5441A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75386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api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B0451-FFDB-32A8-43DA-4F2B6C7BEFB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B7883F-8F64-D088-A2EB-B09E96100CF3}"/>
              </a:ext>
            </a:extLst>
          </p:cNvPr>
          <p:cNvGrpSpPr/>
          <p:nvPr/>
        </p:nvGrpSpPr>
        <p:grpSpPr>
          <a:xfrm>
            <a:off x="190444" y="198000"/>
            <a:ext cx="2298080" cy="289586"/>
            <a:chOff x="5881666" y="1590687"/>
            <a:chExt cx="2298080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7B727FEB-A5B1-AD2F-B402-A93A21833F03}"/>
                </a:ext>
              </a:extLst>
            </p:cNvPr>
            <p:cNvSpPr/>
            <p:nvPr/>
          </p:nvSpPr>
          <p:spPr>
            <a:xfrm>
              <a:off x="6081095" y="1603274"/>
              <a:ext cx="20986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internal: setup rest full API/api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19C8EAA-7DC9-DC48-4336-F826551B4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7AA0DE-96D4-FAC7-B873-FFC3B42BC2BC}"/>
              </a:ext>
            </a:extLst>
          </p:cNvPr>
          <p:cNvGrpSpPr/>
          <p:nvPr/>
        </p:nvGrpSpPr>
        <p:grpSpPr>
          <a:xfrm>
            <a:off x="10908304" y="6222880"/>
            <a:ext cx="980412" cy="289586"/>
            <a:chOff x="5881666" y="1590687"/>
            <a:chExt cx="980412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05642174-9303-9A3B-F04D-1F920B477C27}"/>
                </a:ext>
              </a:extLst>
            </p:cNvPr>
            <p:cNvSpPr/>
            <p:nvPr/>
          </p:nvSpPr>
          <p:spPr>
            <a:xfrm>
              <a:off x="6081095" y="1603274"/>
              <a:ext cx="7809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cegid: api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E6988D0-C8A7-4722-595B-EC59F09F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24AEFA4-B80F-BF0F-3CEF-75F063705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840" y="3559304"/>
            <a:ext cx="5989320" cy="246716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2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5B09C-D077-9736-35A6-2E097ACEA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D46678-DFE9-38BB-4BCF-49BAC620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4" y="640080"/>
            <a:ext cx="4927626" cy="57810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21BE2-178A-C20F-A670-847337517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01527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application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8E2D3D-CB71-E45A-CA72-E94E7B815E2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A7DD0B-0244-09D9-8E81-F6413B6BF143}"/>
              </a:ext>
            </a:extLst>
          </p:cNvPr>
          <p:cNvGrpSpPr/>
          <p:nvPr/>
        </p:nvGrpSpPr>
        <p:grpSpPr>
          <a:xfrm>
            <a:off x="190444" y="198000"/>
            <a:ext cx="2801423" cy="289586"/>
            <a:chOff x="5881666" y="1590687"/>
            <a:chExt cx="2801423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BA55EE7C-8C27-6954-C583-169069656C46}"/>
                </a:ext>
              </a:extLst>
            </p:cNvPr>
            <p:cNvSpPr/>
            <p:nvPr/>
          </p:nvSpPr>
          <p:spPr>
            <a:xfrm>
              <a:off x="6081095" y="1603274"/>
              <a:ext cx="2601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internal: setup rest full API/application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DDFF02D-78EE-F2CD-D165-747B0C195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9C2A1-72C9-F644-576F-7F30514971E5}"/>
              </a:ext>
            </a:extLst>
          </p:cNvPr>
          <p:cNvGrpSpPr/>
          <p:nvPr/>
        </p:nvGrpSpPr>
        <p:grpSpPr>
          <a:xfrm>
            <a:off x="10461264" y="5628520"/>
            <a:ext cx="1483755" cy="289586"/>
            <a:chOff x="5881666" y="1590687"/>
            <a:chExt cx="1483755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6926A8C4-68C0-A8F2-2EFD-B047DE266005}"/>
                </a:ext>
              </a:extLst>
            </p:cNvPr>
            <p:cNvSpPr/>
            <p:nvPr/>
          </p:nvSpPr>
          <p:spPr>
            <a:xfrm>
              <a:off x="6081095" y="1603274"/>
              <a:ext cx="12843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cegid: application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4815478F-DA75-A1A9-9525-BD186A2A3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619E0-7860-456D-E99A-53591D52C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2482636"/>
            <a:ext cx="5928360" cy="289844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62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6A5C5-57DC-6F20-7969-8B31C1AD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29DD-C86C-D4CD-34B3-765325BF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01527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consent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ED329-8BF6-C4B8-2246-8E3393CB01B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B2E079-E37C-A13E-BD8F-739BE45B5AC0}"/>
              </a:ext>
            </a:extLst>
          </p:cNvPr>
          <p:cNvGrpSpPr/>
          <p:nvPr/>
        </p:nvGrpSpPr>
        <p:grpSpPr>
          <a:xfrm>
            <a:off x="190444" y="198000"/>
            <a:ext cx="2605857" cy="289586"/>
            <a:chOff x="5881666" y="1590687"/>
            <a:chExt cx="2605857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8D06702F-2EC9-4736-A73E-D07E06535F32}"/>
                </a:ext>
              </a:extLst>
            </p:cNvPr>
            <p:cNvSpPr/>
            <p:nvPr/>
          </p:nvSpPr>
          <p:spPr>
            <a:xfrm>
              <a:off x="6081095" y="1603274"/>
              <a:ext cx="24064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internal: setup rest full API/consent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793D559-B7CC-9B2B-55CF-E3BE30F1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04356B9-719C-A0D6-28E3-60149CB19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1" y="652005"/>
            <a:ext cx="6040559" cy="15831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1950854-C93A-9DB5-AEBE-58A43BFE6222}"/>
              </a:ext>
            </a:extLst>
          </p:cNvPr>
          <p:cNvGrpSpPr/>
          <p:nvPr/>
        </p:nvGrpSpPr>
        <p:grpSpPr>
          <a:xfrm>
            <a:off x="8277636" y="5262760"/>
            <a:ext cx="1773899" cy="289586"/>
            <a:chOff x="5881666" y="1590687"/>
            <a:chExt cx="1773899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A0C33D9-160C-DE1F-F697-E8C01F0D44F2}"/>
                </a:ext>
              </a:extLst>
            </p:cNvPr>
            <p:cNvSpPr/>
            <p:nvPr/>
          </p:nvSpPr>
          <p:spPr>
            <a:xfrm>
              <a:off x="6081095" y="1603274"/>
              <a:ext cx="15744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cegid: scopes/consent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61286895-FE31-7F4D-7A30-03761BA99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CE3DA65-8C82-1B48-FC64-E98D32616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087" y="2597081"/>
            <a:ext cx="8646160" cy="24102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86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75598</TotalTime>
  <Words>124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map/setup</vt:lpstr>
      <vt:lpstr>2. what</vt:lpstr>
      <vt:lpstr>3. scopes</vt:lpstr>
      <vt:lpstr>4. api</vt:lpstr>
      <vt:lpstr>5. application</vt:lpstr>
      <vt:lpstr>6. consent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1154</cp:revision>
  <dcterms:created xsi:type="dcterms:W3CDTF">2019-03-25T09:18:39Z</dcterms:created>
  <dcterms:modified xsi:type="dcterms:W3CDTF">2024-10-28T14:27:34Z</dcterms:modified>
</cp:coreProperties>
</file>