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07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ev.azure.com/cegid/AI%20CoE/_git/ai-coe.internal-documentation?path=/teams/skunkworks/onboarding/dev/cegid-account.md&amp;_a=preview&amp;anchor=cegid-account-sign-in-service" TargetMode="External"/><Relationship Id="rId4" Type="http://schemas.openxmlformats.org/officeDocument/2006/relationships/image" Target="../media/image3.png"/><Relationship Id="rId9" Type="http://schemas.openxmlformats.org/officeDocument/2006/relationships/hyperlink" Target="../developers.pptx#6. 3.3 cod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AA2CC-757A-18F7-4351-C1AB6F93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1CFCBB-BADC-A48F-87F3-F065475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781307"/>
            <a:ext cx="4278223" cy="7365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83093-8CBB-2CBC-D4CC-E02BF10F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1" y="1976742"/>
            <a:ext cx="2805980" cy="6257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CD733-5BCE-C3A1-594D-B57ABFF5A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02"/>
          <a:stretch/>
        </p:blipFill>
        <p:spPr>
          <a:xfrm>
            <a:off x="474550" y="249660"/>
            <a:ext cx="2412000" cy="59996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FC32D-B664-CB6A-04EE-C23D69E9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25848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gen UI/sign 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C064E-DE52-8092-9F0D-6045E02D02D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617A41-5222-FC8C-B8A7-9EBC55E98898}"/>
              </a:ext>
            </a:extLst>
          </p:cNvPr>
          <p:cNvGrpSpPr/>
          <p:nvPr/>
        </p:nvGrpSpPr>
        <p:grpSpPr>
          <a:xfrm>
            <a:off x="1680550" y="6387560"/>
            <a:ext cx="1208850" cy="215444"/>
            <a:chOff x="5881666" y="1561264"/>
            <a:chExt cx="1208850" cy="215444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215C956E-DC09-AB1E-A254-E0AC090B68FD}"/>
                </a:ext>
              </a:extLst>
            </p:cNvPr>
            <p:cNvSpPr/>
            <p:nvPr/>
          </p:nvSpPr>
          <p:spPr>
            <a:xfrm>
              <a:off x="5953666" y="1561264"/>
              <a:ext cx="11368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internal: gen UI/sign 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2C52D636-4D26-BBE5-3FB3-126AC25D1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AF8D980-C4E6-462F-E6A1-0C92EFD81AD1}"/>
              </a:ext>
            </a:extLst>
          </p:cNvPr>
          <p:cNvGrpSpPr/>
          <p:nvPr/>
        </p:nvGrpSpPr>
        <p:grpSpPr>
          <a:xfrm>
            <a:off x="6199998" y="2146485"/>
            <a:ext cx="1615674" cy="286297"/>
            <a:chOff x="2738297" y="4386269"/>
            <a:chExt cx="1615674" cy="28629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CBF835E-07EB-37BB-2627-87D836110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5" name="Retângulo 5">
              <a:extLst>
                <a:ext uri="{FF2B5EF4-FFF2-40B4-BE49-F238E27FC236}">
                  <a16:creationId xmlns:a16="http://schemas.microsoft.com/office/drawing/2014/main" id="{5E373059-52D8-A993-11FA-5C0E8E52DCBA}"/>
                </a:ext>
              </a:extLst>
            </p:cNvPr>
            <p:cNvSpPr/>
            <p:nvPr/>
          </p:nvSpPr>
          <p:spPr>
            <a:xfrm>
              <a:off x="2928581" y="4395567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process/onboarding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B8C2B0-D8F8-992A-CA98-E5CFF2DCD26C}"/>
              </a:ext>
            </a:extLst>
          </p:cNvPr>
          <p:cNvGrpSpPr/>
          <p:nvPr/>
        </p:nvGrpSpPr>
        <p:grpSpPr>
          <a:xfrm>
            <a:off x="7741673" y="3058200"/>
            <a:ext cx="1615674" cy="286297"/>
            <a:chOff x="2738297" y="4386269"/>
            <a:chExt cx="1615674" cy="2862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2819B07-473E-8DFC-E5BD-795474C1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3" name="Retângulo 5">
              <a:extLst>
                <a:ext uri="{FF2B5EF4-FFF2-40B4-BE49-F238E27FC236}">
                  <a16:creationId xmlns:a16="http://schemas.microsoft.com/office/drawing/2014/main" id="{B7384493-375F-F4F4-D0EE-2CDE6071B7C9}"/>
                </a:ext>
              </a:extLst>
            </p:cNvPr>
            <p:cNvSpPr/>
            <p:nvPr/>
          </p:nvSpPr>
          <p:spPr>
            <a:xfrm>
              <a:off x="2928581" y="4395567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process/well known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4BA76E7-E334-56D2-85C4-EFC44DA08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10" r="799"/>
          <a:stretch/>
        </p:blipFill>
        <p:spPr>
          <a:xfrm>
            <a:off x="3165704" y="3696653"/>
            <a:ext cx="1412287" cy="9605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CE72DB-9939-5F7F-539C-07ED4C6683FF}"/>
              </a:ext>
            </a:extLst>
          </p:cNvPr>
          <p:cNvGrpSpPr/>
          <p:nvPr/>
        </p:nvGrpSpPr>
        <p:grpSpPr>
          <a:xfrm>
            <a:off x="4801376" y="3723249"/>
            <a:ext cx="1615674" cy="286297"/>
            <a:chOff x="2738297" y="4386269"/>
            <a:chExt cx="1615674" cy="28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D75727-EF8A-AE18-CEE5-D1119389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E71B634-D280-EA61-CBF7-C1898831EC51}"/>
                </a:ext>
              </a:extLst>
            </p:cNvPr>
            <p:cNvSpPr/>
            <p:nvPr/>
          </p:nvSpPr>
          <p:spPr>
            <a:xfrm>
              <a:off x="2928581" y="4395567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process/onboarding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3762B5D-DA0D-C9A0-08D9-809BC3E6D1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5" r="122"/>
          <a:stretch/>
        </p:blipFill>
        <p:spPr>
          <a:xfrm>
            <a:off x="3165704" y="5694441"/>
            <a:ext cx="2038900" cy="6521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CAD49-E9F4-6E87-9DE8-A963AFC27CDF}"/>
              </a:ext>
            </a:extLst>
          </p:cNvPr>
          <p:cNvGrpSpPr/>
          <p:nvPr/>
        </p:nvGrpSpPr>
        <p:grpSpPr>
          <a:xfrm>
            <a:off x="5392161" y="5877377"/>
            <a:ext cx="1205305" cy="286297"/>
            <a:chOff x="2738297" y="4386269"/>
            <a:chExt cx="1205305" cy="2862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0C3F9B-A61C-B548-EC85-648FE0E6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50036D9A-B055-82A2-30DA-DC00E6D43156}"/>
                </a:ext>
              </a:extLst>
            </p:cNvPr>
            <p:cNvSpPr/>
            <p:nvPr/>
          </p:nvSpPr>
          <p:spPr>
            <a:xfrm>
              <a:off x="2928581" y="439556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6&amp;slidetitle=3.3 code"/>
                </a:rPr>
                <a:t>process/code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75512</TotalTime>
  <Words>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gen UI/sign in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1147</cp:revision>
  <dcterms:created xsi:type="dcterms:W3CDTF">2019-03-25T09:18:39Z</dcterms:created>
  <dcterms:modified xsi:type="dcterms:W3CDTF">2024-10-24T08:02:46Z</dcterms:modified>
</cp:coreProperties>
</file>