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381" r:id="rId3"/>
    <p:sldId id="399" r:id="rId4"/>
    <p:sldId id="400" r:id="rId5"/>
    <p:sldId id="377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3037" autoAdjust="0"/>
    <p:restoredTop sz="86410" autoAdjust="0"/>
  </p:normalViewPr>
  <p:slideViewPr>
    <p:cSldViewPr snapToGrid="0">
      <p:cViewPr varScale="1">
        <p:scale>
          <a:sx n="148" d="100"/>
          <a:sy n="148" d="100"/>
        </p:scale>
        <p:origin x="100" y="5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31/10/2024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31/10/2024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31/10/2024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31/10/2024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31/10/2024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31/10/2024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31/10/2024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31/10/2024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31/10/2024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31/10/2024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31/10/2024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31/10/2024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31/10/2024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31/10/2024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31/10/2024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31/10/2024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31/10/2024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authenticati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features/specifications.pptx#3. 3. tokens" TargetMode="External"/><Relationship Id="rId13" Type="http://schemas.openxmlformats.org/officeDocument/2006/relationships/hyperlink" Target="features/open_id_connect.pptx#3. 3. flows" TargetMode="External"/><Relationship Id="rId18" Type="http://schemas.openxmlformats.org/officeDocument/2006/relationships/hyperlink" Target="features/open_id_connect.pptx#8. 4.2.1 id_token" TargetMode="External"/><Relationship Id="rId26" Type="http://schemas.openxmlformats.org/officeDocument/2006/relationships/hyperlink" Target="features/open_id_connect.pptx#3. 3. map" TargetMode="External"/><Relationship Id="rId3" Type="http://schemas.openxmlformats.org/officeDocument/2006/relationships/hyperlink" Target="features/oauth2.pptx" TargetMode="External"/><Relationship Id="rId21" Type="http://schemas.openxmlformats.org/officeDocument/2006/relationships/hyperlink" Target="features/open_id_connect.pptx#11. 5. PKCE" TargetMode="External"/><Relationship Id="rId7" Type="http://schemas.openxmlformats.org/officeDocument/2006/relationships/hyperlink" Target="features/specifications.pptx#2. 2. what" TargetMode="External"/><Relationship Id="rId12" Type="http://schemas.openxmlformats.org/officeDocument/2006/relationships/hyperlink" Target="features/open_id_connect.pptx#2. 2. what" TargetMode="External"/><Relationship Id="rId17" Type="http://schemas.openxmlformats.org/officeDocument/2006/relationships/hyperlink" Target="features/open_id_connect.pptx#7. 4.2 token" TargetMode="External"/><Relationship Id="rId25" Type="http://schemas.openxmlformats.org/officeDocument/2006/relationships/hyperlink" Target="features/oauth2.pptx#4. 3. map" TargetMode="External"/><Relationship Id="rId2" Type="http://schemas.openxmlformats.org/officeDocument/2006/relationships/image" Target="../media/image1.png"/><Relationship Id="rId16" Type="http://schemas.openxmlformats.org/officeDocument/2006/relationships/hyperlink" Target="features/open_id_connect.pptx#6. 4.1.2 token" TargetMode="External"/><Relationship Id="rId20" Type="http://schemas.openxmlformats.org/officeDocument/2006/relationships/hyperlink" Target="features/open_id_connect.pptx#10. 4.3.1 token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11" Type="http://schemas.openxmlformats.org/officeDocument/2006/relationships/hyperlink" Target="features/specifications.pptx#6. 6. client_id" TargetMode="External"/><Relationship Id="rId24" Type="http://schemas.openxmlformats.org/officeDocument/2006/relationships/hyperlink" Target="features/oauth2.pptx#2. 2. what" TargetMode="External"/><Relationship Id="rId5" Type="http://schemas.openxmlformats.org/officeDocument/2006/relationships/hyperlink" Target="features/specifications.pptx" TargetMode="External"/><Relationship Id="rId15" Type="http://schemas.openxmlformats.org/officeDocument/2006/relationships/hyperlink" Target="features/open_id_connect.pptx#5. 4.1.1 id_token" TargetMode="External"/><Relationship Id="rId23" Type="http://schemas.openxmlformats.org/officeDocument/2006/relationships/hyperlink" Target="features/open_id_connect.pptx#3. 3. scope" TargetMode="External"/><Relationship Id="rId10" Type="http://schemas.openxmlformats.org/officeDocument/2006/relationships/hyperlink" Target="features/specifications.pptx#5. 5. code" TargetMode="External"/><Relationship Id="rId19" Type="http://schemas.openxmlformats.org/officeDocument/2006/relationships/hyperlink" Target="features/open_id_connect.pptx#9. 4.3 id_token" TargetMode="External"/><Relationship Id="rId4" Type="http://schemas.openxmlformats.org/officeDocument/2006/relationships/hyperlink" Target="features/open_id_connect.pptx" TargetMode="External"/><Relationship Id="rId9" Type="http://schemas.openxmlformats.org/officeDocument/2006/relationships/hyperlink" Target="features/specifications.pptx#4. 4. endpoints" TargetMode="External"/><Relationship Id="rId14" Type="http://schemas.openxmlformats.org/officeDocument/2006/relationships/hyperlink" Target="features/open_id_connect.pptx#4. 4.1 code" TargetMode="External"/><Relationship Id="rId22" Type="http://schemas.openxmlformats.org/officeDocument/2006/relationships/hyperlink" Target="features/open_id_connect.pptx#3. 3. respons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hyperlink" Target="https://engineering.cegid.com/CoreServices/Account/CegidAccount.html" TargetMode="External"/><Relationship Id="rId7" Type="http://schemas.openxmlformats.org/officeDocument/2006/relationships/hyperlink" Target="https://engineering.cegid.com/CoreServices/Account/Features/Authentication/OAuth2.html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hyperlink" Target="https://engineering.cegid.com/CoreServices/Account/Features/Authentication/OpenIDConnectSaml2.html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s://engineering.cegid.com/CoreServices/Account/CegidDevelopersReference/Authentication/TokenService/Application/AuthorizationCode.html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5.png"/><Relationship Id="rId2" Type="http://schemas.openxmlformats.org/officeDocument/2006/relationships/image" Target="../media/image12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6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14.svg"/><Relationship Id="rId1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22628"/>
            <a:ext cx="84010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features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B8608F-E29D-9AE2-0000-A0BCA225BBA2}"/>
              </a:ext>
            </a:extLst>
          </p:cNvPr>
          <p:cNvGrpSpPr/>
          <p:nvPr/>
        </p:nvGrpSpPr>
        <p:grpSpPr>
          <a:xfrm>
            <a:off x="10419998" y="186568"/>
            <a:ext cx="1597359" cy="283293"/>
            <a:chOff x="5611636" y="5954426"/>
            <a:chExt cx="1597360" cy="283293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88D4B4A8-0727-B3AA-5976-BB7EBA798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120DE418-5279-D66B-5DF1-B31D4F903F11}"/>
                </a:ext>
              </a:extLst>
            </p:cNvPr>
            <p:cNvSpPr/>
            <p:nvPr/>
          </p:nvSpPr>
          <p:spPr>
            <a:xfrm>
              <a:off x="6107411" y="5954426"/>
              <a:ext cx="11015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authentication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64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D0C06A-FF8B-E641-780B-A6F60CEAF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735F4E0-C17C-8584-0B2E-31452390D5F8}"/>
              </a:ext>
            </a:extLst>
          </p:cNvPr>
          <p:cNvSpPr/>
          <p:nvPr/>
        </p:nvSpPr>
        <p:spPr>
          <a:xfrm>
            <a:off x="5227673" y="180457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AEFAEC-D030-50FF-EA64-75CF951D4439}"/>
              </a:ext>
            </a:extLst>
          </p:cNvPr>
          <p:cNvSpPr/>
          <p:nvPr/>
        </p:nvSpPr>
        <p:spPr>
          <a:xfrm>
            <a:off x="2589772" y="176089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011B9-D874-64FD-E3F6-F1106ACE6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68543"/>
            <a:ext cx="60946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index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18B6FD-9562-C37F-64F2-D94AEC0BB3E0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FB8473-BB8A-0F09-202D-A87E64E09A48}"/>
              </a:ext>
            </a:extLst>
          </p:cNvPr>
          <p:cNvGrpSpPr/>
          <p:nvPr/>
        </p:nvGrpSpPr>
        <p:grpSpPr>
          <a:xfrm>
            <a:off x="2745297" y="243323"/>
            <a:ext cx="1126075" cy="283293"/>
            <a:chOff x="5611636" y="5954426"/>
            <a:chExt cx="1126076" cy="283293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18330027-1EAC-4839-8006-80F379809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281940FA-FF00-37EB-1C35-C5286052F8DA}"/>
                </a:ext>
              </a:extLst>
            </p:cNvPr>
            <p:cNvSpPr/>
            <p:nvPr/>
          </p:nvSpPr>
          <p:spPr>
            <a:xfrm>
              <a:off x="6107411" y="5954426"/>
              <a:ext cx="6303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oauth2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1F6768-27B7-04CA-CE8E-1100FF983FD7}"/>
              </a:ext>
            </a:extLst>
          </p:cNvPr>
          <p:cNvGrpSpPr/>
          <p:nvPr/>
        </p:nvGrpSpPr>
        <p:grpSpPr>
          <a:xfrm>
            <a:off x="5334632" y="243323"/>
            <a:ext cx="1687127" cy="283293"/>
            <a:chOff x="5611636" y="5954426"/>
            <a:chExt cx="1687128" cy="283293"/>
          </a:xfrm>
        </p:grpSpPr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F94FB33D-4B65-0C7E-68CE-FEF6D40EA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1EF1FCAF-45C4-9C9C-B66C-B7D9D9EBE99E}"/>
                </a:ext>
              </a:extLst>
            </p:cNvPr>
            <p:cNvSpPr/>
            <p:nvPr/>
          </p:nvSpPr>
          <p:spPr>
            <a:xfrm>
              <a:off x="6107411" y="5954426"/>
              <a:ext cx="11913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open id connect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787933A-0B59-6CCF-7588-9E92773E448B}"/>
              </a:ext>
            </a:extLst>
          </p:cNvPr>
          <p:cNvGrpSpPr/>
          <p:nvPr/>
        </p:nvGrpSpPr>
        <p:grpSpPr>
          <a:xfrm>
            <a:off x="172326" y="243323"/>
            <a:ext cx="1530032" cy="283293"/>
            <a:chOff x="5611636" y="5954426"/>
            <a:chExt cx="1530033" cy="283293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2EE8BA03-9A66-AB74-91C2-4812F32E2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598A04C-CFFD-DB19-B2F7-0ACF53451FBF}"/>
                </a:ext>
              </a:extLst>
            </p:cNvPr>
            <p:cNvSpPr/>
            <p:nvPr/>
          </p:nvSpPr>
          <p:spPr>
            <a:xfrm>
              <a:off x="6107411" y="5954426"/>
              <a:ext cx="10342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specifications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DE63E82-60BF-49E9-C193-A13C685FC442}"/>
              </a:ext>
            </a:extLst>
          </p:cNvPr>
          <p:cNvGrpSpPr/>
          <p:nvPr/>
        </p:nvGrpSpPr>
        <p:grpSpPr>
          <a:xfrm>
            <a:off x="636894" y="565390"/>
            <a:ext cx="685933" cy="286297"/>
            <a:chOff x="2738297" y="4386269"/>
            <a:chExt cx="685933" cy="28629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99C3280-02F3-0A61-0683-ECAFF01B0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A9B56710-2655-85C2-E278-9FB7CB3071F0}"/>
                </a:ext>
              </a:extLst>
            </p:cNvPr>
            <p:cNvSpPr/>
            <p:nvPr/>
          </p:nvSpPr>
          <p:spPr>
            <a:xfrm>
              <a:off x="2928581" y="4395567"/>
              <a:ext cx="4956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7" action="ppaction://hlinkpres?slideindex=2&amp;slidetitle=2. what"/>
                </a:rPr>
                <a:t>what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6FDE4C2-16CD-A520-976F-74D285F22F1E}"/>
              </a:ext>
            </a:extLst>
          </p:cNvPr>
          <p:cNvGrpSpPr/>
          <p:nvPr/>
        </p:nvGrpSpPr>
        <p:grpSpPr>
          <a:xfrm>
            <a:off x="636894" y="894076"/>
            <a:ext cx="788525" cy="286297"/>
            <a:chOff x="2738297" y="4386269"/>
            <a:chExt cx="788525" cy="28629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072537A-F80A-D1AF-D6E4-4F5D148FC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21B17C7B-A3CA-B491-F603-E14B4A8AFFFA}"/>
                </a:ext>
              </a:extLst>
            </p:cNvPr>
            <p:cNvSpPr/>
            <p:nvPr/>
          </p:nvSpPr>
          <p:spPr>
            <a:xfrm>
              <a:off x="2928581" y="4395567"/>
              <a:ext cx="5982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8" action="ppaction://hlinkpres?slideindex=3&amp;slidetitle=3. tokens"/>
                </a:rPr>
                <a:t>tokens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9B5FAB-E150-B2E5-8B2A-94F8781EE5D8}"/>
              </a:ext>
            </a:extLst>
          </p:cNvPr>
          <p:cNvGrpSpPr/>
          <p:nvPr/>
        </p:nvGrpSpPr>
        <p:grpSpPr>
          <a:xfrm>
            <a:off x="636894" y="1219147"/>
            <a:ext cx="995313" cy="286297"/>
            <a:chOff x="2738297" y="4386269"/>
            <a:chExt cx="995313" cy="286297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DDC77C2-E550-B02D-3395-7F86FC009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3" name="Retângulo 5">
              <a:extLst>
                <a:ext uri="{FF2B5EF4-FFF2-40B4-BE49-F238E27FC236}">
                  <a16:creationId xmlns:a16="http://schemas.microsoft.com/office/drawing/2014/main" id="{0E80F773-6E13-1A9B-5F78-C85E795B2689}"/>
                </a:ext>
              </a:extLst>
            </p:cNvPr>
            <p:cNvSpPr/>
            <p:nvPr/>
          </p:nvSpPr>
          <p:spPr>
            <a:xfrm>
              <a:off x="2928581" y="4395567"/>
              <a:ext cx="8050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9" action="ppaction://hlinkpres?slideindex=4&amp;slidetitle=4. endpoints"/>
                </a:rPr>
                <a:t>endpoints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BEF3867-9C72-CD0D-45CE-6C097CF3F8D5}"/>
              </a:ext>
            </a:extLst>
          </p:cNvPr>
          <p:cNvGrpSpPr/>
          <p:nvPr/>
        </p:nvGrpSpPr>
        <p:grpSpPr>
          <a:xfrm>
            <a:off x="636894" y="1544218"/>
            <a:ext cx="676314" cy="286297"/>
            <a:chOff x="2738297" y="4386269"/>
            <a:chExt cx="676314" cy="28629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CC5A192-8309-3234-9866-EE8477F62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6" name="Retângulo 5">
              <a:extLst>
                <a:ext uri="{FF2B5EF4-FFF2-40B4-BE49-F238E27FC236}">
                  <a16:creationId xmlns:a16="http://schemas.microsoft.com/office/drawing/2014/main" id="{044761BF-EC72-ECA9-A27F-6C56CF70E8DA}"/>
                </a:ext>
              </a:extLst>
            </p:cNvPr>
            <p:cNvSpPr/>
            <p:nvPr/>
          </p:nvSpPr>
          <p:spPr>
            <a:xfrm>
              <a:off x="2928581" y="4395567"/>
              <a:ext cx="4860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0" action="ppaction://hlinkpres?slideindex=5&amp;slidetitle=5. code"/>
                </a:rPr>
                <a:t>code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97320A-BED6-0DD3-B333-9CC09E0D6576}"/>
              </a:ext>
            </a:extLst>
          </p:cNvPr>
          <p:cNvGrpSpPr/>
          <p:nvPr/>
        </p:nvGrpSpPr>
        <p:grpSpPr>
          <a:xfrm>
            <a:off x="645189" y="1869290"/>
            <a:ext cx="863866" cy="286297"/>
            <a:chOff x="2738297" y="4386269"/>
            <a:chExt cx="863866" cy="286297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C1FC117-4D9A-CE64-9659-0FE2376C2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75BAA35D-6848-7602-BCCA-41127066C7BA}"/>
                </a:ext>
              </a:extLst>
            </p:cNvPr>
            <p:cNvSpPr/>
            <p:nvPr/>
          </p:nvSpPr>
          <p:spPr>
            <a:xfrm>
              <a:off x="2928581" y="4395567"/>
              <a:ext cx="6735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1" action="ppaction://hlinkpres?slideindex=6&amp;slidetitle=6. client_id"/>
                </a:rPr>
                <a:t>client id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8B6E207-1AE5-C591-37D5-C6C9F3F276CF}"/>
              </a:ext>
            </a:extLst>
          </p:cNvPr>
          <p:cNvGrpSpPr/>
          <p:nvPr/>
        </p:nvGrpSpPr>
        <p:grpSpPr>
          <a:xfrm>
            <a:off x="5822869" y="563723"/>
            <a:ext cx="685933" cy="286297"/>
            <a:chOff x="2738297" y="4386269"/>
            <a:chExt cx="685933" cy="28629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3ADC15C-4053-CC69-7519-173FDC13A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33" name="Retângulo 5">
              <a:extLst>
                <a:ext uri="{FF2B5EF4-FFF2-40B4-BE49-F238E27FC236}">
                  <a16:creationId xmlns:a16="http://schemas.microsoft.com/office/drawing/2014/main" id="{1DAB9272-B51B-80B5-EDF5-3028F37CE0A0}"/>
                </a:ext>
              </a:extLst>
            </p:cNvPr>
            <p:cNvSpPr/>
            <p:nvPr/>
          </p:nvSpPr>
          <p:spPr>
            <a:xfrm>
              <a:off x="2928581" y="4395567"/>
              <a:ext cx="4956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2" action="ppaction://hlinkpres?slideindex=2&amp;slidetitle=2. what"/>
                </a:rPr>
                <a:t>what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36330E3-5A1F-03B2-7354-78DE828DE3F8}"/>
              </a:ext>
            </a:extLst>
          </p:cNvPr>
          <p:cNvGrpSpPr/>
          <p:nvPr/>
        </p:nvGrpSpPr>
        <p:grpSpPr>
          <a:xfrm>
            <a:off x="5822869" y="1857339"/>
            <a:ext cx="701963" cy="286297"/>
            <a:chOff x="2738297" y="4386269"/>
            <a:chExt cx="701963" cy="286297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F819640-BF86-B765-2AEC-734ED1FE1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36" name="Retângulo 5">
              <a:extLst>
                <a:ext uri="{FF2B5EF4-FFF2-40B4-BE49-F238E27FC236}">
                  <a16:creationId xmlns:a16="http://schemas.microsoft.com/office/drawing/2014/main" id="{4F0AD9B3-8F01-8822-3D9A-8CA223296144}"/>
                </a:ext>
              </a:extLst>
            </p:cNvPr>
            <p:cNvSpPr/>
            <p:nvPr/>
          </p:nvSpPr>
          <p:spPr>
            <a:xfrm>
              <a:off x="2928581" y="4395567"/>
              <a:ext cx="5116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3" action="ppaction://hlinkpres?slideindex=3&amp;slidetitle=3. flows"/>
                </a:rPr>
                <a:t>flows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522B118-2950-A8A7-B418-9660ED9D6FB2}"/>
              </a:ext>
            </a:extLst>
          </p:cNvPr>
          <p:cNvGrpSpPr/>
          <p:nvPr/>
        </p:nvGrpSpPr>
        <p:grpSpPr>
          <a:xfrm>
            <a:off x="6063799" y="2180743"/>
            <a:ext cx="676314" cy="286297"/>
            <a:chOff x="2738297" y="4386269"/>
            <a:chExt cx="676314" cy="286297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5B9DD1F-75D7-16AD-8B96-C532E60D6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39" name="Retângulo 5">
              <a:extLst>
                <a:ext uri="{FF2B5EF4-FFF2-40B4-BE49-F238E27FC236}">
                  <a16:creationId xmlns:a16="http://schemas.microsoft.com/office/drawing/2014/main" id="{337C3158-A97E-2C8C-3A6A-0E37D8CAF98B}"/>
                </a:ext>
              </a:extLst>
            </p:cNvPr>
            <p:cNvSpPr/>
            <p:nvPr/>
          </p:nvSpPr>
          <p:spPr>
            <a:xfrm>
              <a:off x="2928581" y="4395567"/>
              <a:ext cx="4860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4" action="ppaction://hlinkpres?slideindex=4&amp;slidetitle=4.1 code"/>
                </a:rPr>
                <a:t>code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280C30-8F18-A0FF-3BF2-3189D87E7AFD}"/>
              </a:ext>
            </a:extLst>
          </p:cNvPr>
          <p:cNvGrpSpPr/>
          <p:nvPr/>
        </p:nvGrpSpPr>
        <p:grpSpPr>
          <a:xfrm>
            <a:off x="6356148" y="2504147"/>
            <a:ext cx="878293" cy="286297"/>
            <a:chOff x="2738297" y="4386269"/>
            <a:chExt cx="878293" cy="286297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4DEC7C4-38F2-F1A5-40A4-1DF10A1AC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42" name="Retângulo 5">
              <a:extLst>
                <a:ext uri="{FF2B5EF4-FFF2-40B4-BE49-F238E27FC236}">
                  <a16:creationId xmlns:a16="http://schemas.microsoft.com/office/drawing/2014/main" id="{0FF510C7-CEB1-F347-A14A-341ECF49D215}"/>
                </a:ext>
              </a:extLst>
            </p:cNvPr>
            <p:cNvSpPr/>
            <p:nvPr/>
          </p:nvSpPr>
          <p:spPr>
            <a:xfrm>
              <a:off x="2928581" y="4395567"/>
              <a:ext cx="6880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5" action="ppaction://hlinkpres?slideindex=5&amp;slidetitle=4.1.1 id_token"/>
                </a:rPr>
                <a:t>id token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5A52D6F-9ECC-9830-010D-C5182D924479}"/>
              </a:ext>
            </a:extLst>
          </p:cNvPr>
          <p:cNvGrpSpPr/>
          <p:nvPr/>
        </p:nvGrpSpPr>
        <p:grpSpPr>
          <a:xfrm>
            <a:off x="6355614" y="2827551"/>
            <a:ext cx="729214" cy="286297"/>
            <a:chOff x="2738297" y="4386269"/>
            <a:chExt cx="729214" cy="286297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20EDB85-33B7-64FC-6BF9-FD76B2DC3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45" name="Retângulo 5">
              <a:extLst>
                <a:ext uri="{FF2B5EF4-FFF2-40B4-BE49-F238E27FC236}">
                  <a16:creationId xmlns:a16="http://schemas.microsoft.com/office/drawing/2014/main" id="{878DD17F-320C-51A1-9C2C-81178E352ECA}"/>
                </a:ext>
              </a:extLst>
            </p:cNvPr>
            <p:cNvSpPr/>
            <p:nvPr/>
          </p:nvSpPr>
          <p:spPr>
            <a:xfrm>
              <a:off x="2928581" y="4395567"/>
              <a:ext cx="5389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6" action="ppaction://hlinkpres?slideindex=6&amp;slidetitle=4.1.2 token"/>
                </a:rPr>
                <a:t>token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D5CAC09-E302-7F5D-C5EE-8871F93BE6A5}"/>
              </a:ext>
            </a:extLst>
          </p:cNvPr>
          <p:cNvGrpSpPr/>
          <p:nvPr/>
        </p:nvGrpSpPr>
        <p:grpSpPr>
          <a:xfrm>
            <a:off x="6060792" y="3150955"/>
            <a:ext cx="729214" cy="286297"/>
            <a:chOff x="2738297" y="4386269"/>
            <a:chExt cx="729214" cy="286297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CAD45C3-31D4-6799-8F33-1D63EE9C2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48" name="Retângulo 5">
              <a:extLst>
                <a:ext uri="{FF2B5EF4-FFF2-40B4-BE49-F238E27FC236}">
                  <a16:creationId xmlns:a16="http://schemas.microsoft.com/office/drawing/2014/main" id="{D73A54F0-D33F-3514-B807-0CE33ADA48D0}"/>
                </a:ext>
              </a:extLst>
            </p:cNvPr>
            <p:cNvSpPr/>
            <p:nvPr/>
          </p:nvSpPr>
          <p:spPr>
            <a:xfrm>
              <a:off x="2928581" y="4395567"/>
              <a:ext cx="5389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7" action="ppaction://hlinkpres?slideindex=7&amp;slidetitle=4.2 token"/>
                </a:rPr>
                <a:t>token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41B0984-CEB6-36E4-E33F-23C302801451}"/>
              </a:ext>
            </a:extLst>
          </p:cNvPr>
          <p:cNvGrpSpPr/>
          <p:nvPr/>
        </p:nvGrpSpPr>
        <p:grpSpPr>
          <a:xfrm>
            <a:off x="6356148" y="3474359"/>
            <a:ext cx="878293" cy="286297"/>
            <a:chOff x="2738297" y="4386269"/>
            <a:chExt cx="878293" cy="286297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ECA7C42E-ECDF-B736-502B-4C3D4E09A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51" name="Retângulo 5">
              <a:extLst>
                <a:ext uri="{FF2B5EF4-FFF2-40B4-BE49-F238E27FC236}">
                  <a16:creationId xmlns:a16="http://schemas.microsoft.com/office/drawing/2014/main" id="{6788CECD-2B04-BBDF-46C5-C49559522494}"/>
                </a:ext>
              </a:extLst>
            </p:cNvPr>
            <p:cNvSpPr/>
            <p:nvPr/>
          </p:nvSpPr>
          <p:spPr>
            <a:xfrm>
              <a:off x="2928581" y="4395567"/>
              <a:ext cx="6880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8" action="ppaction://hlinkpres?slideindex=8&amp;slidetitle=4.2.1 id_token"/>
                </a:rPr>
                <a:t>id token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9F45103-C396-AB20-6AB6-69E8A777FC3D}"/>
              </a:ext>
            </a:extLst>
          </p:cNvPr>
          <p:cNvGrpSpPr/>
          <p:nvPr/>
        </p:nvGrpSpPr>
        <p:grpSpPr>
          <a:xfrm>
            <a:off x="6060792" y="3797763"/>
            <a:ext cx="878293" cy="286297"/>
            <a:chOff x="2738297" y="4386269"/>
            <a:chExt cx="878293" cy="286297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E202114-1035-145D-3272-9FC827F4C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54" name="Retângulo 5">
              <a:extLst>
                <a:ext uri="{FF2B5EF4-FFF2-40B4-BE49-F238E27FC236}">
                  <a16:creationId xmlns:a16="http://schemas.microsoft.com/office/drawing/2014/main" id="{60849274-A473-2F74-92EF-4638B4D186B0}"/>
                </a:ext>
              </a:extLst>
            </p:cNvPr>
            <p:cNvSpPr/>
            <p:nvPr/>
          </p:nvSpPr>
          <p:spPr>
            <a:xfrm>
              <a:off x="2928581" y="4395567"/>
              <a:ext cx="6880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9" action="ppaction://hlinkpres?slideindex=9&amp;slidetitle=4.3 id_token"/>
                </a:rPr>
                <a:t>id token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4593D11-3760-667F-27B7-2B7101960D67}"/>
              </a:ext>
            </a:extLst>
          </p:cNvPr>
          <p:cNvGrpSpPr/>
          <p:nvPr/>
        </p:nvGrpSpPr>
        <p:grpSpPr>
          <a:xfrm>
            <a:off x="6356095" y="4121167"/>
            <a:ext cx="729214" cy="286297"/>
            <a:chOff x="2738297" y="4386269"/>
            <a:chExt cx="729214" cy="286297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3D8F055-441B-FC00-C94E-FA93626BE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57" name="Retângulo 5">
              <a:extLst>
                <a:ext uri="{FF2B5EF4-FFF2-40B4-BE49-F238E27FC236}">
                  <a16:creationId xmlns:a16="http://schemas.microsoft.com/office/drawing/2014/main" id="{B58856E9-F386-B9F9-775C-5B1C415B8FDA}"/>
                </a:ext>
              </a:extLst>
            </p:cNvPr>
            <p:cNvSpPr/>
            <p:nvPr/>
          </p:nvSpPr>
          <p:spPr>
            <a:xfrm>
              <a:off x="2928581" y="4395567"/>
              <a:ext cx="5389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20" action="ppaction://hlinkpres?slideindex=10&amp;slidetitle=4.3.1 token"/>
                </a:rPr>
                <a:t>token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8A11DCC-5C9B-DF1A-799B-E48B307E0CA5}"/>
              </a:ext>
            </a:extLst>
          </p:cNvPr>
          <p:cNvGrpSpPr/>
          <p:nvPr/>
        </p:nvGrpSpPr>
        <p:grpSpPr>
          <a:xfrm>
            <a:off x="5830407" y="4444577"/>
            <a:ext cx="701963" cy="286297"/>
            <a:chOff x="2738297" y="4386269"/>
            <a:chExt cx="701963" cy="286297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015F6A26-8BCB-A634-3BA1-8AB58D517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0" name="Retângulo 5">
              <a:extLst>
                <a:ext uri="{FF2B5EF4-FFF2-40B4-BE49-F238E27FC236}">
                  <a16:creationId xmlns:a16="http://schemas.microsoft.com/office/drawing/2014/main" id="{E7D6B2CF-6DF9-8610-9303-B7C21136063C}"/>
                </a:ext>
              </a:extLst>
            </p:cNvPr>
            <p:cNvSpPr/>
            <p:nvPr/>
          </p:nvSpPr>
          <p:spPr>
            <a:xfrm>
              <a:off x="2928581" y="4395567"/>
              <a:ext cx="5116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21" action="ppaction://hlinkpres?slideindex=11&amp;slidetitle=5. PKCE"/>
                </a:rPr>
                <a:t>PKCE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22FAB20-BD36-B087-A513-A6E5E1C58678}"/>
              </a:ext>
            </a:extLst>
          </p:cNvPr>
          <p:cNvGrpSpPr/>
          <p:nvPr/>
        </p:nvGrpSpPr>
        <p:grpSpPr>
          <a:xfrm>
            <a:off x="5822869" y="1533935"/>
            <a:ext cx="1246984" cy="286297"/>
            <a:chOff x="2738297" y="4386269"/>
            <a:chExt cx="1246984" cy="286297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DF9453ED-B260-0D64-095A-EA9255E10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3" name="Retângulo 5">
              <a:extLst>
                <a:ext uri="{FF2B5EF4-FFF2-40B4-BE49-F238E27FC236}">
                  <a16:creationId xmlns:a16="http://schemas.microsoft.com/office/drawing/2014/main" id="{6B944BC3-4C52-38BF-D60B-EA11FA24E52D}"/>
                </a:ext>
              </a:extLst>
            </p:cNvPr>
            <p:cNvSpPr/>
            <p:nvPr/>
          </p:nvSpPr>
          <p:spPr>
            <a:xfrm>
              <a:off x="2928581" y="4395567"/>
              <a:ext cx="10567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22" action="ppaction://hlinkpres?slideindex=3&amp;slidetitle=3. response"/>
                </a:rPr>
                <a:t>response type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E297EAE-428F-7727-E72F-CA02E54A296C}"/>
              </a:ext>
            </a:extLst>
          </p:cNvPr>
          <p:cNvGrpSpPr/>
          <p:nvPr/>
        </p:nvGrpSpPr>
        <p:grpSpPr>
          <a:xfrm>
            <a:off x="5817528" y="1210531"/>
            <a:ext cx="735626" cy="286297"/>
            <a:chOff x="2738297" y="4386269"/>
            <a:chExt cx="735626" cy="286297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F0DB04C7-59FD-567A-9F1D-BEB294F06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7" name="Retângulo 5">
              <a:extLst>
                <a:ext uri="{FF2B5EF4-FFF2-40B4-BE49-F238E27FC236}">
                  <a16:creationId xmlns:a16="http://schemas.microsoft.com/office/drawing/2014/main" id="{87C289DC-BC79-8162-4083-51F1CB57ACEB}"/>
                </a:ext>
              </a:extLst>
            </p:cNvPr>
            <p:cNvSpPr/>
            <p:nvPr/>
          </p:nvSpPr>
          <p:spPr>
            <a:xfrm>
              <a:off x="2928581" y="4395567"/>
              <a:ext cx="5453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23" action="ppaction://hlinkpres?slideindex=3&amp;slidetitle=3. scope"/>
                </a:rPr>
                <a:t>scope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D2AF192-22C0-F96C-F29D-D18E3222FAA3}"/>
              </a:ext>
            </a:extLst>
          </p:cNvPr>
          <p:cNvGrpSpPr/>
          <p:nvPr/>
        </p:nvGrpSpPr>
        <p:grpSpPr>
          <a:xfrm>
            <a:off x="3066853" y="565026"/>
            <a:ext cx="685933" cy="286297"/>
            <a:chOff x="2738297" y="4386269"/>
            <a:chExt cx="685933" cy="286297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57B5EF5-629D-4ADF-7DE9-E27A65908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70" name="Retângulo 5">
              <a:extLst>
                <a:ext uri="{FF2B5EF4-FFF2-40B4-BE49-F238E27FC236}">
                  <a16:creationId xmlns:a16="http://schemas.microsoft.com/office/drawing/2014/main" id="{5818AF52-5F0D-3BCA-840F-40453A02C0E0}"/>
                </a:ext>
              </a:extLst>
            </p:cNvPr>
            <p:cNvSpPr/>
            <p:nvPr/>
          </p:nvSpPr>
          <p:spPr>
            <a:xfrm>
              <a:off x="2928581" y="4395567"/>
              <a:ext cx="4956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24" action="ppaction://hlinkpres?slideindex=2&amp;slidetitle=2. what"/>
                </a:rPr>
                <a:t>what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5CB37C9-0BB1-FA8F-D521-F1A90884F8A7}"/>
              </a:ext>
            </a:extLst>
          </p:cNvPr>
          <p:cNvGrpSpPr/>
          <p:nvPr/>
        </p:nvGrpSpPr>
        <p:grpSpPr>
          <a:xfrm>
            <a:off x="3075862" y="889733"/>
            <a:ext cx="649064" cy="286297"/>
            <a:chOff x="2738297" y="4386269"/>
            <a:chExt cx="649064" cy="286297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09CAD47A-2181-560D-82B4-45E81DAC2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73" name="Retângulo 5">
              <a:extLst>
                <a:ext uri="{FF2B5EF4-FFF2-40B4-BE49-F238E27FC236}">
                  <a16:creationId xmlns:a16="http://schemas.microsoft.com/office/drawing/2014/main" id="{BBFD0FAE-202A-BB75-6928-067973DC4F8A}"/>
                </a:ext>
              </a:extLst>
            </p:cNvPr>
            <p:cNvSpPr/>
            <p:nvPr/>
          </p:nvSpPr>
          <p:spPr>
            <a:xfrm>
              <a:off x="2928581" y="4395567"/>
              <a:ext cx="4587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25" action="ppaction://hlinkpres?slideindex=4&amp;slidetitle=3. map"/>
                </a:rPr>
                <a:t>map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4C9D1CB-C852-2703-8E63-6824EF29A4DB}"/>
              </a:ext>
            </a:extLst>
          </p:cNvPr>
          <p:cNvGrpSpPr/>
          <p:nvPr/>
        </p:nvGrpSpPr>
        <p:grpSpPr>
          <a:xfrm>
            <a:off x="5815076" y="887127"/>
            <a:ext cx="649064" cy="286297"/>
            <a:chOff x="2738297" y="4386269"/>
            <a:chExt cx="649064" cy="286297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B64E9C0B-0482-218F-DD38-F11155E49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76" name="Retângulo 5">
              <a:extLst>
                <a:ext uri="{FF2B5EF4-FFF2-40B4-BE49-F238E27FC236}">
                  <a16:creationId xmlns:a16="http://schemas.microsoft.com/office/drawing/2014/main" id="{B0B17425-D83F-0356-2892-32E7065DD4D2}"/>
                </a:ext>
              </a:extLst>
            </p:cNvPr>
            <p:cNvSpPr/>
            <p:nvPr/>
          </p:nvSpPr>
          <p:spPr>
            <a:xfrm>
              <a:off x="2928581" y="4395567"/>
              <a:ext cx="4587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26" action="ppaction://hlinkpres?slideindex=3&amp;slidetitle=3. map"/>
                </a:rPr>
                <a:t>map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16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43A290-F061-97C9-7EB5-0023A6499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F1D3B9F-CA90-2BDE-EF5B-286916A24EC4}"/>
              </a:ext>
            </a:extLst>
          </p:cNvPr>
          <p:cNvSpPr>
            <a:spLocks/>
          </p:cNvSpPr>
          <p:nvPr/>
        </p:nvSpPr>
        <p:spPr>
          <a:xfrm>
            <a:off x="739305" y="2821876"/>
            <a:ext cx="251307" cy="308193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E91C9-26A9-F5E4-87F8-5EAE0EE1A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68543"/>
            <a:ext cx="60946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map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530434-294D-A812-DEDF-AB398AB679B5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A1AB47-2A40-2D27-94E6-F671FD48DB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" t="-4" r="52231" b="73134"/>
          <a:stretch/>
        </p:blipFill>
        <p:spPr>
          <a:xfrm>
            <a:off x="569448" y="527569"/>
            <a:ext cx="1620000" cy="11160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452B9832-46EE-2243-FF68-C786A64F39FC}"/>
              </a:ext>
            </a:extLst>
          </p:cNvPr>
          <p:cNvSpPr/>
          <p:nvPr/>
        </p:nvSpPr>
        <p:spPr>
          <a:xfrm>
            <a:off x="2402424" y="712086"/>
            <a:ext cx="1364723" cy="626701"/>
          </a:xfrm>
          <a:prstGeom prst="wedgeRectCallout">
            <a:avLst>
              <a:gd name="adj1" fmla="val -66693"/>
              <a:gd name="adj2" fmla="val -393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only for </a:t>
            </a:r>
          </a:p>
          <a:p>
            <a:pPr marL="685776" marR="0" lvl="1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reference</a:t>
            </a:r>
          </a:p>
          <a:p>
            <a:pPr marL="228576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if needed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7A2D35-591E-FC31-8627-BEC687EA5508}"/>
              </a:ext>
            </a:extLst>
          </p:cNvPr>
          <p:cNvGrpSpPr/>
          <p:nvPr/>
        </p:nvGrpSpPr>
        <p:grpSpPr>
          <a:xfrm>
            <a:off x="676416" y="1763540"/>
            <a:ext cx="1711381" cy="289586"/>
            <a:chOff x="5881666" y="1590687"/>
            <a:chExt cx="1711381" cy="289586"/>
          </a:xfrm>
        </p:grpSpPr>
        <p:sp>
          <p:nvSpPr>
            <p:cNvPr id="25" name="Retângulo 5">
              <a:extLst>
                <a:ext uri="{FF2B5EF4-FFF2-40B4-BE49-F238E27FC236}">
                  <a16:creationId xmlns:a16="http://schemas.microsoft.com/office/drawing/2014/main" id="{4AA96246-C3A4-0171-A9B6-444685F951B8}"/>
                </a:ext>
              </a:extLst>
            </p:cNvPr>
            <p:cNvSpPr/>
            <p:nvPr/>
          </p:nvSpPr>
          <p:spPr>
            <a:xfrm>
              <a:off x="6081095" y="1603274"/>
              <a:ext cx="15119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cegid documentation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E3FDE7E6-88AE-2F1E-B269-7F8ABDB30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C39C99F-4038-0ADE-4298-5E42DEDC3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693" y="3381987"/>
            <a:ext cx="1586161" cy="19188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814A2F-0BAC-AE99-C80C-36AF8EFEA2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4822" y="3650813"/>
            <a:ext cx="2113681" cy="157901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2" name="Retângulo 20">
            <a:extLst>
              <a:ext uri="{FF2B5EF4-FFF2-40B4-BE49-F238E27FC236}">
                <a16:creationId xmlns:a16="http://schemas.microsoft.com/office/drawing/2014/main" id="{607AC69C-377B-CE5E-BECD-C5C91C757EBB}"/>
              </a:ext>
            </a:extLst>
          </p:cNvPr>
          <p:cNvSpPr/>
          <p:nvPr/>
        </p:nvSpPr>
        <p:spPr>
          <a:xfrm>
            <a:off x="7084313" y="4645897"/>
            <a:ext cx="1055970" cy="1387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 20">
            <a:extLst>
              <a:ext uri="{FF2B5EF4-FFF2-40B4-BE49-F238E27FC236}">
                <a16:creationId xmlns:a16="http://schemas.microsoft.com/office/drawing/2014/main" id="{25CC3175-9694-DA46-F19A-AE3E0D09C79D}"/>
              </a:ext>
            </a:extLst>
          </p:cNvPr>
          <p:cNvSpPr/>
          <p:nvPr/>
        </p:nvSpPr>
        <p:spPr>
          <a:xfrm>
            <a:off x="7084314" y="4786612"/>
            <a:ext cx="1194736" cy="1387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20">
            <a:extLst>
              <a:ext uri="{FF2B5EF4-FFF2-40B4-BE49-F238E27FC236}">
                <a16:creationId xmlns:a16="http://schemas.microsoft.com/office/drawing/2014/main" id="{36248854-D306-6A5D-AEE6-D12FD431AC7E}"/>
              </a:ext>
            </a:extLst>
          </p:cNvPr>
          <p:cNvSpPr/>
          <p:nvPr/>
        </p:nvSpPr>
        <p:spPr>
          <a:xfrm>
            <a:off x="7084313" y="4929871"/>
            <a:ext cx="851695" cy="1074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20">
            <a:extLst>
              <a:ext uri="{FF2B5EF4-FFF2-40B4-BE49-F238E27FC236}">
                <a16:creationId xmlns:a16="http://schemas.microsoft.com/office/drawing/2014/main" id="{5BBC166A-DF44-675D-5C1B-047644FDB593}"/>
              </a:ext>
            </a:extLst>
          </p:cNvPr>
          <p:cNvSpPr/>
          <p:nvPr/>
        </p:nvSpPr>
        <p:spPr>
          <a:xfrm>
            <a:off x="7084313" y="5049910"/>
            <a:ext cx="1284832" cy="12812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8E97A9-4FDC-83D0-2E40-8C787D8E11F9}"/>
              </a:ext>
            </a:extLst>
          </p:cNvPr>
          <p:cNvGrpSpPr/>
          <p:nvPr/>
        </p:nvGrpSpPr>
        <p:grpSpPr>
          <a:xfrm>
            <a:off x="9948768" y="5377276"/>
            <a:ext cx="875425" cy="215444"/>
            <a:chOff x="5881666" y="1555621"/>
            <a:chExt cx="875425" cy="215444"/>
          </a:xfrm>
        </p:grpSpPr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96C74BFD-F52F-6CA4-8135-C1E672363595}"/>
                </a:ext>
              </a:extLst>
            </p:cNvPr>
            <p:cNvSpPr/>
            <p:nvPr/>
          </p:nvSpPr>
          <p:spPr>
            <a:xfrm>
              <a:off x="5953666" y="1555621"/>
              <a:ext cx="80342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/>
                </a:rPr>
                <a:t>cegid: features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80EBDE9E-FB7D-DAB7-1A73-50C0DB48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  <p:sp>
        <p:nvSpPr>
          <p:cNvPr id="19" name="Retângulo 20">
            <a:extLst>
              <a:ext uri="{FF2B5EF4-FFF2-40B4-BE49-F238E27FC236}">
                <a16:creationId xmlns:a16="http://schemas.microsoft.com/office/drawing/2014/main" id="{176B0E1C-6036-DA39-A2F2-65A4765B170C}"/>
              </a:ext>
            </a:extLst>
          </p:cNvPr>
          <p:cNvSpPr/>
          <p:nvPr/>
        </p:nvSpPr>
        <p:spPr>
          <a:xfrm>
            <a:off x="9233176" y="4362845"/>
            <a:ext cx="1266257" cy="1725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tângulo 20">
            <a:extLst>
              <a:ext uri="{FF2B5EF4-FFF2-40B4-BE49-F238E27FC236}">
                <a16:creationId xmlns:a16="http://schemas.microsoft.com/office/drawing/2014/main" id="{F5B52736-FD28-0888-CE8F-D67C4644D7A2}"/>
              </a:ext>
            </a:extLst>
          </p:cNvPr>
          <p:cNvSpPr/>
          <p:nvPr/>
        </p:nvSpPr>
        <p:spPr>
          <a:xfrm>
            <a:off x="9233176" y="4597575"/>
            <a:ext cx="1266257" cy="1468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Connector: Elbow 97">
            <a:extLst>
              <a:ext uri="{FF2B5EF4-FFF2-40B4-BE49-F238E27FC236}">
                <a16:creationId xmlns:a16="http://schemas.microsoft.com/office/drawing/2014/main" id="{7CC92E5A-4215-3F18-1C50-167C3B3F1EF7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 flipV="1">
            <a:off x="8140283" y="4449101"/>
            <a:ext cx="1092893" cy="26617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97">
            <a:extLst>
              <a:ext uri="{FF2B5EF4-FFF2-40B4-BE49-F238E27FC236}">
                <a16:creationId xmlns:a16="http://schemas.microsoft.com/office/drawing/2014/main" id="{1B8D9D28-D585-E93E-4372-47BA2C410F39}"/>
              </a:ext>
            </a:extLst>
          </p:cNvPr>
          <p:cNvCxnSpPr>
            <a:stCxn id="13" idx="3"/>
            <a:endCxn id="27" idx="1"/>
          </p:cNvCxnSpPr>
          <p:nvPr/>
        </p:nvCxnSpPr>
        <p:spPr>
          <a:xfrm flipV="1">
            <a:off x="8279050" y="4671007"/>
            <a:ext cx="954126" cy="184987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20">
            <a:extLst>
              <a:ext uri="{FF2B5EF4-FFF2-40B4-BE49-F238E27FC236}">
                <a16:creationId xmlns:a16="http://schemas.microsoft.com/office/drawing/2014/main" id="{316F9F9B-76A5-9076-DF21-14677A37C6D1}"/>
              </a:ext>
            </a:extLst>
          </p:cNvPr>
          <p:cNvSpPr/>
          <p:nvPr/>
        </p:nvSpPr>
        <p:spPr>
          <a:xfrm>
            <a:off x="9231768" y="5027318"/>
            <a:ext cx="1174135" cy="1840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74C0E41-7A0B-A5C2-C8C7-3169360248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0948" y="2676042"/>
            <a:ext cx="982352" cy="82276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cxnSp>
        <p:nvCxnSpPr>
          <p:cNvPr id="33" name="Connector: Elbow 97">
            <a:extLst>
              <a:ext uri="{FF2B5EF4-FFF2-40B4-BE49-F238E27FC236}">
                <a16:creationId xmlns:a16="http://schemas.microsoft.com/office/drawing/2014/main" id="{13E41996-57AE-FC00-5762-9B31728C7134}"/>
              </a:ext>
            </a:extLst>
          </p:cNvPr>
          <p:cNvCxnSpPr>
            <a:stCxn id="15" idx="3"/>
            <a:endCxn id="31" idx="1"/>
          </p:cNvCxnSpPr>
          <p:nvPr/>
        </p:nvCxnSpPr>
        <p:spPr>
          <a:xfrm>
            <a:off x="8369145" y="5113974"/>
            <a:ext cx="862623" cy="537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97">
            <a:extLst>
              <a:ext uri="{FF2B5EF4-FFF2-40B4-BE49-F238E27FC236}">
                <a16:creationId xmlns:a16="http://schemas.microsoft.com/office/drawing/2014/main" id="{41FD15B5-8331-17EA-38EB-18FE8EAC2C8B}"/>
              </a:ext>
            </a:extLst>
          </p:cNvPr>
          <p:cNvCxnSpPr>
            <a:stCxn id="14" idx="3"/>
          </p:cNvCxnSpPr>
          <p:nvPr/>
        </p:nvCxnSpPr>
        <p:spPr>
          <a:xfrm flipV="1">
            <a:off x="7936008" y="4889649"/>
            <a:ext cx="1297167" cy="9394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CB67234-15C6-76C6-3175-FDF9C8C02766}"/>
              </a:ext>
            </a:extLst>
          </p:cNvPr>
          <p:cNvGrpSpPr/>
          <p:nvPr/>
        </p:nvGrpSpPr>
        <p:grpSpPr>
          <a:xfrm>
            <a:off x="7927761" y="5322661"/>
            <a:ext cx="990841" cy="215444"/>
            <a:chOff x="5881666" y="1554965"/>
            <a:chExt cx="990841" cy="215444"/>
          </a:xfrm>
        </p:grpSpPr>
        <p:sp>
          <p:nvSpPr>
            <p:cNvPr id="36" name="Retângulo 5">
              <a:extLst>
                <a:ext uri="{FF2B5EF4-FFF2-40B4-BE49-F238E27FC236}">
                  <a16:creationId xmlns:a16="http://schemas.microsoft.com/office/drawing/2014/main" id="{E5E980E8-60D2-435E-56EE-C278A6A23A63}"/>
                </a:ext>
              </a:extLst>
            </p:cNvPr>
            <p:cNvSpPr/>
            <p:nvPr/>
          </p:nvSpPr>
          <p:spPr>
            <a:xfrm>
              <a:off x="5953666" y="1554965"/>
              <a:ext cx="91884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10"/>
                </a:rPr>
                <a:t>cegid: developers</a:t>
              </a:r>
              <a:endParaRPr kumimoji="0" lang="en-US" sz="8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7" name="Picture 36" descr="Icon&#10;&#10;Description automatically generated">
              <a:extLst>
                <a:ext uri="{FF2B5EF4-FFF2-40B4-BE49-F238E27FC236}">
                  <a16:creationId xmlns:a16="http://schemas.microsoft.com/office/drawing/2014/main" id="{0C57EDD1-0934-2BF2-3E1A-96C8B07F5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  <p:sp>
        <p:nvSpPr>
          <p:cNvPr id="38" name="Retângulo 20">
            <a:extLst>
              <a:ext uri="{FF2B5EF4-FFF2-40B4-BE49-F238E27FC236}">
                <a16:creationId xmlns:a16="http://schemas.microsoft.com/office/drawing/2014/main" id="{EB0C2D0F-CE40-7D24-28E1-E2103C920C2B}"/>
              </a:ext>
            </a:extLst>
          </p:cNvPr>
          <p:cNvSpPr/>
          <p:nvPr/>
        </p:nvSpPr>
        <p:spPr>
          <a:xfrm>
            <a:off x="9233175" y="4804937"/>
            <a:ext cx="1266257" cy="1725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47D054D-96CD-017E-B4E5-92693AE14CAA}"/>
              </a:ext>
            </a:extLst>
          </p:cNvPr>
          <p:cNvGrpSpPr/>
          <p:nvPr/>
        </p:nvGrpSpPr>
        <p:grpSpPr>
          <a:xfrm>
            <a:off x="1583367" y="5412342"/>
            <a:ext cx="1797944" cy="289586"/>
            <a:chOff x="5881666" y="1590687"/>
            <a:chExt cx="1797944" cy="289586"/>
          </a:xfrm>
        </p:grpSpPr>
        <p:sp>
          <p:nvSpPr>
            <p:cNvPr id="40" name="Retângulo 5">
              <a:extLst>
                <a:ext uri="{FF2B5EF4-FFF2-40B4-BE49-F238E27FC236}">
                  <a16:creationId xmlns:a16="http://schemas.microsoft.com/office/drawing/2014/main" id="{8C3703A0-8E7A-40ED-2C48-C44520F4C328}"/>
                </a:ext>
              </a:extLst>
            </p:cNvPr>
            <p:cNvSpPr/>
            <p:nvPr/>
          </p:nvSpPr>
          <p:spPr>
            <a:xfrm>
              <a:off x="6081095" y="1603274"/>
              <a:ext cx="15985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1"/>
                </a:rPr>
                <a:t>cegid: open id connect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0499270E-E7D1-4AC2-EC02-E4AB31B40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428BE087-3812-217E-6D17-8E6C421F0F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7703" y="3325522"/>
            <a:ext cx="1415386" cy="136872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F91E12-58FE-5326-5926-C5D652403FC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89696" y="4911792"/>
            <a:ext cx="1587301" cy="40788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D139FCE-4357-C2F3-9F93-69FC8091BEE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81969" y="3303893"/>
            <a:ext cx="1948718" cy="207338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45" name="Retângulo 20">
            <a:extLst>
              <a:ext uri="{FF2B5EF4-FFF2-40B4-BE49-F238E27FC236}">
                <a16:creationId xmlns:a16="http://schemas.microsoft.com/office/drawing/2014/main" id="{BF5DB544-8CF2-42AB-2DD8-CE91D9F78D9D}"/>
              </a:ext>
            </a:extLst>
          </p:cNvPr>
          <p:cNvSpPr/>
          <p:nvPr/>
        </p:nvSpPr>
        <p:spPr>
          <a:xfrm>
            <a:off x="1505695" y="4563072"/>
            <a:ext cx="1072173" cy="12682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 20">
            <a:extLst>
              <a:ext uri="{FF2B5EF4-FFF2-40B4-BE49-F238E27FC236}">
                <a16:creationId xmlns:a16="http://schemas.microsoft.com/office/drawing/2014/main" id="{AD6139DC-3577-AD76-7221-B90BA8E15820}"/>
              </a:ext>
            </a:extLst>
          </p:cNvPr>
          <p:cNvSpPr/>
          <p:nvPr/>
        </p:nvSpPr>
        <p:spPr>
          <a:xfrm>
            <a:off x="3764010" y="4801964"/>
            <a:ext cx="1717240" cy="1754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 20">
            <a:extLst>
              <a:ext uri="{FF2B5EF4-FFF2-40B4-BE49-F238E27FC236}">
                <a16:creationId xmlns:a16="http://schemas.microsoft.com/office/drawing/2014/main" id="{4C1C1ADD-9AD3-8328-EC52-7AEC095A9056}"/>
              </a:ext>
            </a:extLst>
          </p:cNvPr>
          <p:cNvSpPr/>
          <p:nvPr/>
        </p:nvSpPr>
        <p:spPr>
          <a:xfrm>
            <a:off x="3764010" y="4123790"/>
            <a:ext cx="725019" cy="17548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Arrow: Right 5">
            <a:extLst>
              <a:ext uri="{FF2B5EF4-FFF2-40B4-BE49-F238E27FC236}">
                <a16:creationId xmlns:a16="http://schemas.microsoft.com/office/drawing/2014/main" id="{ADB05649-6069-25E8-A8C8-B61FB31C43A5}"/>
              </a:ext>
            </a:extLst>
          </p:cNvPr>
          <p:cNvSpPr/>
          <p:nvPr/>
        </p:nvSpPr>
        <p:spPr>
          <a:xfrm>
            <a:off x="935353" y="2875736"/>
            <a:ext cx="179388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open ID connect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5E568F7-4738-5F10-9AB6-7C0B9EA7DC3C}"/>
              </a:ext>
            </a:extLst>
          </p:cNvPr>
          <p:cNvSpPr>
            <a:spLocks/>
          </p:cNvSpPr>
          <p:nvPr/>
        </p:nvSpPr>
        <p:spPr>
          <a:xfrm>
            <a:off x="6256727" y="2875736"/>
            <a:ext cx="251307" cy="308193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Arrow: Right 5">
            <a:extLst>
              <a:ext uri="{FF2B5EF4-FFF2-40B4-BE49-F238E27FC236}">
                <a16:creationId xmlns:a16="http://schemas.microsoft.com/office/drawing/2014/main" id="{5DED9434-144C-3B21-C428-CCA81D616771}"/>
              </a:ext>
            </a:extLst>
          </p:cNvPr>
          <p:cNvSpPr/>
          <p:nvPr/>
        </p:nvSpPr>
        <p:spPr>
          <a:xfrm>
            <a:off x="6452775" y="2929596"/>
            <a:ext cx="98757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oauth 2</a:t>
            </a:r>
          </a:p>
        </p:txBody>
      </p:sp>
    </p:spTree>
    <p:extLst>
      <p:ext uri="{BB962C8B-B14F-4D97-AF65-F5344CB8AC3E}">
        <p14:creationId xmlns:p14="http://schemas.microsoft.com/office/powerpoint/2010/main" val="250988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F535F6-B483-D6FB-8185-40298DB1E537}"/>
              </a:ext>
            </a:extLst>
          </p:cNvPr>
          <p:cNvSpPr txBox="1"/>
          <p:nvPr/>
        </p:nvSpPr>
        <p:spPr>
          <a:xfrm rot="16200000">
            <a:off x="2671836" y="48154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77539</TotalTime>
  <Words>116</Words>
  <Application>Microsoft Office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features</vt:lpstr>
      <vt:lpstr>1.1 index</vt:lpstr>
      <vt:lpstr>2. map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1164</cp:revision>
  <dcterms:created xsi:type="dcterms:W3CDTF">2019-03-25T09:18:39Z</dcterms:created>
  <dcterms:modified xsi:type="dcterms:W3CDTF">2024-10-31T15:42:00Z</dcterms:modified>
</cp:coreProperties>
</file>