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9" r:id="rId3"/>
    <p:sldId id="404" r:id="rId4"/>
    <p:sldId id="403" r:id="rId5"/>
    <p:sldId id="402" r:id="rId6"/>
    <p:sldId id="409" r:id="rId7"/>
    <p:sldId id="410" r:id="rId8"/>
    <p:sldId id="377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11/12/2024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authenticati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hyperlink" Target="https://learning.postman.com/docs/sending-requests/capturing-request-data/capture-overview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../_projects/sign_in_python" TargetMode="External"/><Relationship Id="rId5" Type="http://schemas.openxmlformats.org/officeDocument/2006/relationships/hyperlink" Target="file:///C:\Windows\explorer.exe%20F:\ides\AZ_vStudio2017" TargetMode="External"/><Relationship Id="rId4" Type="http://schemas.openxmlformats.org/officeDocument/2006/relationships/hyperlink" Target="https://learning.postman.com/docs/sending-requests/capturing-request-data/capture-with-proxy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1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6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4.svg"/><Relationship Id="rId1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7851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postman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78505" y="115237"/>
            <a:ext cx="1597359" cy="283293"/>
            <a:chOff x="5611636" y="5954426"/>
            <a:chExt cx="1597360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11015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authentication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FC3A60-F9D2-D4B2-D7E3-15FC54C26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887992-0879-404B-B79C-43CBD9AAA609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9C415-043A-60BC-A02E-7F260AA55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7851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sources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948CB1-AE93-34DF-B337-95802119E7EB}"/>
              </a:ext>
            </a:extLst>
          </p:cNvPr>
          <p:cNvGrpSpPr/>
          <p:nvPr/>
        </p:nvGrpSpPr>
        <p:grpSpPr>
          <a:xfrm>
            <a:off x="190444" y="310978"/>
            <a:ext cx="4152884" cy="289586"/>
            <a:chOff x="5881666" y="1590687"/>
            <a:chExt cx="4152884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19D0D58-284C-CF70-FEA9-281E1A7ADB4B}"/>
                </a:ext>
              </a:extLst>
            </p:cNvPr>
            <p:cNvSpPr/>
            <p:nvPr/>
          </p:nvSpPr>
          <p:spPr>
            <a:xfrm>
              <a:off x="6081095" y="1603274"/>
              <a:ext cx="39534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sending-requests/capturing-request-data/capture-overview/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23D56B36-163C-C7B0-F3DB-A8F71FB3A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DF1B46-A613-3F6C-17D0-5F337DC0ECB6}"/>
              </a:ext>
            </a:extLst>
          </p:cNvPr>
          <p:cNvGrpSpPr/>
          <p:nvPr/>
        </p:nvGrpSpPr>
        <p:grpSpPr>
          <a:xfrm>
            <a:off x="195194" y="718956"/>
            <a:ext cx="4338704" cy="289586"/>
            <a:chOff x="5881666" y="1590687"/>
            <a:chExt cx="4338704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66DCE9E9-37E6-F68D-CFE9-4644B6C632C1}"/>
                </a:ext>
              </a:extLst>
            </p:cNvPr>
            <p:cNvSpPr/>
            <p:nvPr/>
          </p:nvSpPr>
          <p:spPr>
            <a:xfrm>
              <a:off x="6081095" y="1603274"/>
              <a:ext cx="41392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/sending-requests/capturing-request-data/capture-with-proxy/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9E08F789-26B4-DE19-CD93-0EFCB641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CA54BF-BC5E-C3E4-F6B0-15778747E694}"/>
              </a:ext>
            </a:extLst>
          </p:cNvPr>
          <p:cNvGrpSpPr/>
          <p:nvPr/>
        </p:nvGrpSpPr>
        <p:grpSpPr>
          <a:xfrm>
            <a:off x="878510" y="1198929"/>
            <a:ext cx="2048966" cy="299662"/>
            <a:chOff x="1643297" y="4045816"/>
            <a:chExt cx="2048966" cy="299662"/>
          </a:xfrm>
        </p:grpSpPr>
        <p:sp>
          <p:nvSpPr>
            <p:cNvPr id="14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3B349D3D-5426-A9E9-D822-DE085FEAD825}"/>
                </a:ext>
              </a:extLst>
            </p:cNvPr>
            <p:cNvSpPr txBox="1"/>
            <p:nvPr/>
          </p:nvSpPr>
          <p:spPr>
            <a:xfrm>
              <a:off x="1980063" y="4103314"/>
              <a:ext cx="171220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..\_projects\</a:t>
              </a:r>
              <a:r>
                <a:rPr lang="en-US" sz="1200" u="sng" dirty="0" err="1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sign_in_python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5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D32B0A04-A6DB-9521-BE54-5269D2433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012274E-1E82-13E1-AE49-8BB110CD99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510" y="1574800"/>
            <a:ext cx="3143431" cy="28194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301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5D7C85-9672-92A4-7D3F-F2A48BB4F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209D-0005-9BC7-C6FD-69E7C8DE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what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4F4DB2-5C44-F9BB-D4A5-A3ED4E042C92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F7070097-F111-A649-E1E0-CFE18EC39175}"/>
              </a:ext>
            </a:extLst>
          </p:cNvPr>
          <p:cNvSpPr/>
          <p:nvPr/>
        </p:nvSpPr>
        <p:spPr>
          <a:xfrm>
            <a:off x="190444" y="399692"/>
            <a:ext cx="131298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description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B63371C-5EC3-E200-6344-3D6579E1A98C}"/>
              </a:ext>
            </a:extLst>
          </p:cNvPr>
          <p:cNvSpPr/>
          <p:nvPr/>
        </p:nvSpPr>
        <p:spPr>
          <a:xfrm>
            <a:off x="1503430" y="392241"/>
            <a:ext cx="6116024" cy="442035"/>
          </a:xfrm>
          <a:prstGeom prst="wedgeRectCallout">
            <a:avLst>
              <a:gd name="adj1" fmla="val -41334"/>
              <a:gd name="adj2" fmla="val 72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this is the work I made for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CTU product directly (machine to machine) connect to our backend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baseline="0" dirty="0">
                <a:solidFill>
                  <a:prstClr val="white"/>
                </a:solidFill>
                <a:latin typeface="Calibri Light" panose="020F0302020204030204"/>
              </a:rPr>
              <a:t>they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use postman to access to implement authentication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97DC0CC7-65A4-41FA-79BC-B4E88135E26E}"/>
              </a:ext>
            </a:extLst>
          </p:cNvPr>
          <p:cNvSpPr/>
          <p:nvPr/>
        </p:nvSpPr>
        <p:spPr>
          <a:xfrm>
            <a:off x="1503430" y="1001841"/>
            <a:ext cx="2419499" cy="257369"/>
          </a:xfrm>
          <a:prstGeom prst="wedgeRectCallout">
            <a:avLst>
              <a:gd name="adj1" fmla="val -41334"/>
              <a:gd name="adj2" fmla="val 72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 created an postman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workspace: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0EBCE0-5D17-D137-0FEF-D37F646A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73" y="1532267"/>
            <a:ext cx="7125694" cy="437258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3" name="Retângulo 20">
            <a:extLst>
              <a:ext uri="{FF2B5EF4-FFF2-40B4-BE49-F238E27FC236}">
                <a16:creationId xmlns:a16="http://schemas.microsoft.com/office/drawing/2014/main" id="{54D43D0E-573D-49CD-22A0-D29F1766DBA5}"/>
              </a:ext>
            </a:extLst>
          </p:cNvPr>
          <p:cNvSpPr/>
          <p:nvPr/>
        </p:nvSpPr>
        <p:spPr>
          <a:xfrm>
            <a:off x="3404206" y="1689853"/>
            <a:ext cx="4015778" cy="3624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20">
            <a:extLst>
              <a:ext uri="{FF2B5EF4-FFF2-40B4-BE49-F238E27FC236}">
                <a16:creationId xmlns:a16="http://schemas.microsoft.com/office/drawing/2014/main" id="{0943568D-0601-705E-AAE2-5C0807F6EE91}"/>
              </a:ext>
            </a:extLst>
          </p:cNvPr>
          <p:cNvSpPr/>
          <p:nvPr/>
        </p:nvSpPr>
        <p:spPr>
          <a:xfrm>
            <a:off x="2510126" y="4417812"/>
            <a:ext cx="1482754" cy="4449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5B23030-C6FA-4957-F993-C867D8D1D438}"/>
              </a:ext>
            </a:extLst>
          </p:cNvPr>
          <p:cNvSpPr/>
          <p:nvPr/>
        </p:nvSpPr>
        <p:spPr>
          <a:xfrm>
            <a:off x="4124710" y="4480413"/>
            <a:ext cx="2361791" cy="442035"/>
          </a:xfrm>
          <a:prstGeom prst="wedgeRectCallout">
            <a:avLst>
              <a:gd name="adj1" fmla="val -57681"/>
              <a:gd name="adj2" fmla="val 1181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this corresponds to the next slide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explains postman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459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81FDA8-ACD8-13B6-B5CE-B38FE24F0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DB9365-844B-BD70-9ACA-0980767DFF8B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66F11-99E6-4C40-50CB-EBC46CE8C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4606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read me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3BD474-BFB3-37BB-02D1-C62E755F9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82" y="266291"/>
            <a:ext cx="3182679" cy="87907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0E4AFE6-0ADC-6A40-3A6A-A5565FC05F49}"/>
              </a:ext>
            </a:extLst>
          </p:cNvPr>
          <p:cNvSpPr/>
          <p:nvPr/>
        </p:nvSpPr>
        <p:spPr>
          <a:xfrm>
            <a:off x="175382" y="198000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1</a:t>
            </a:r>
          </a:p>
        </p:txBody>
      </p:sp>
      <p:sp>
        <p:nvSpPr>
          <p:cNvPr id="20" name="Retângulo 20">
            <a:extLst>
              <a:ext uri="{FF2B5EF4-FFF2-40B4-BE49-F238E27FC236}">
                <a16:creationId xmlns:a16="http://schemas.microsoft.com/office/drawing/2014/main" id="{212113CC-77B3-9801-608B-70E8DF142463}"/>
              </a:ext>
            </a:extLst>
          </p:cNvPr>
          <p:cNvSpPr/>
          <p:nvPr/>
        </p:nvSpPr>
        <p:spPr>
          <a:xfrm>
            <a:off x="3150922" y="352926"/>
            <a:ext cx="622984" cy="2180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22EC55C-38B4-6BD3-3B54-5E04F2327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2" y="1295472"/>
            <a:ext cx="3212832" cy="105548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F1776FC2-6C7B-EB87-579A-73F4CEE88342}"/>
              </a:ext>
            </a:extLst>
          </p:cNvPr>
          <p:cNvSpPr/>
          <p:nvPr/>
        </p:nvSpPr>
        <p:spPr>
          <a:xfrm>
            <a:off x="175382" y="1289050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</a:t>
            </a:r>
          </a:p>
        </p:txBody>
      </p:sp>
      <p:sp>
        <p:nvSpPr>
          <p:cNvPr id="24" name="Retângulo 20">
            <a:extLst>
              <a:ext uri="{FF2B5EF4-FFF2-40B4-BE49-F238E27FC236}">
                <a16:creationId xmlns:a16="http://schemas.microsoft.com/office/drawing/2014/main" id="{4553CC14-AB5A-E581-0C19-0DEBCEFFF457}"/>
              </a:ext>
            </a:extLst>
          </p:cNvPr>
          <p:cNvSpPr/>
          <p:nvPr/>
        </p:nvSpPr>
        <p:spPr>
          <a:xfrm>
            <a:off x="925079" y="1823215"/>
            <a:ext cx="602931" cy="14757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tângulo 20">
            <a:extLst>
              <a:ext uri="{FF2B5EF4-FFF2-40B4-BE49-F238E27FC236}">
                <a16:creationId xmlns:a16="http://schemas.microsoft.com/office/drawing/2014/main" id="{A7CC78CD-F2E4-B929-677F-5DE95B5A22D0}"/>
              </a:ext>
            </a:extLst>
          </p:cNvPr>
          <p:cNvSpPr/>
          <p:nvPr/>
        </p:nvSpPr>
        <p:spPr>
          <a:xfrm>
            <a:off x="2040150" y="1968658"/>
            <a:ext cx="1733756" cy="3887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330BD823-555A-652F-7F1F-B8629FEEB606}"/>
              </a:ext>
            </a:extLst>
          </p:cNvPr>
          <p:cNvSpPr/>
          <p:nvPr/>
        </p:nvSpPr>
        <p:spPr>
          <a:xfrm>
            <a:off x="3966978" y="1968658"/>
            <a:ext cx="1000842" cy="257369"/>
          </a:xfrm>
          <a:prstGeom prst="wedgeRectCallout">
            <a:avLst>
              <a:gd name="adj1" fmla="val -70772"/>
              <a:gd name="adj2" fmla="val -2327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setup 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variables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84993F-B762-046D-78BF-CA8E690AD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82" y="2539157"/>
            <a:ext cx="3247602" cy="8929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727EDD2B-29F6-CB9B-4FDD-F00710D7A4E3}"/>
              </a:ext>
            </a:extLst>
          </p:cNvPr>
          <p:cNvSpPr/>
          <p:nvPr/>
        </p:nvSpPr>
        <p:spPr>
          <a:xfrm>
            <a:off x="234836" y="2492023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3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33AEE1BD-4AB3-1ADF-17C9-BCEDDA6F193E}"/>
              </a:ext>
            </a:extLst>
          </p:cNvPr>
          <p:cNvSpPr/>
          <p:nvPr/>
        </p:nvSpPr>
        <p:spPr>
          <a:xfrm>
            <a:off x="4106779" y="2672292"/>
            <a:ext cx="1109847" cy="626701"/>
          </a:xfrm>
          <a:prstGeom prst="wedgeRectCallout">
            <a:avLst>
              <a:gd name="adj1" fmla="val -70772"/>
              <a:gd name="adj2" fmla="val -2327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marR="0" lvl="0" indent="-17145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authorization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for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CTU product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D8985F6-1824-757A-10AF-D80B76548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52" y="3620328"/>
            <a:ext cx="5953480" cy="133267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DA12DB9A-6248-93B3-363F-5CF2C85534D0}"/>
              </a:ext>
            </a:extLst>
          </p:cNvPr>
          <p:cNvSpPr/>
          <p:nvPr/>
        </p:nvSpPr>
        <p:spPr>
          <a:xfrm>
            <a:off x="234836" y="3642621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CA048BC4-FDFA-7D52-A306-64DBC24C797D}"/>
              </a:ext>
            </a:extLst>
          </p:cNvPr>
          <p:cNvSpPr/>
          <p:nvPr/>
        </p:nvSpPr>
        <p:spPr>
          <a:xfrm>
            <a:off x="6785810" y="3756959"/>
            <a:ext cx="1109847" cy="626701"/>
          </a:xfrm>
          <a:prstGeom prst="wedgeRectCallout">
            <a:avLst>
              <a:gd name="adj1" fmla="val -70772"/>
              <a:gd name="adj2" fmla="val -2327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marR="0" lvl="0" indent="-17145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authorization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for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DEV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125E7B9-6B77-41A6-80C3-1CEDED92F6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36" y="5263530"/>
            <a:ext cx="5855368" cy="13049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C0A63DE4-E657-ACA7-F6CD-D2C9B2FE6371}"/>
              </a:ext>
            </a:extLst>
          </p:cNvPr>
          <p:cNvSpPr/>
          <p:nvPr/>
        </p:nvSpPr>
        <p:spPr>
          <a:xfrm>
            <a:off x="259119" y="5249827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kern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/>
              </a:rPr>
              <a:t>5</a:t>
            </a:r>
            <a:endParaRPr kumimoji="0" lang="pt-PT" sz="1800" b="0" i="0" u="none" strike="noStrike" kern="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7DD16F65-C1D5-AD48-71F0-5854B9B09988}"/>
              </a:ext>
            </a:extLst>
          </p:cNvPr>
          <p:cNvSpPr/>
          <p:nvPr/>
        </p:nvSpPr>
        <p:spPr>
          <a:xfrm>
            <a:off x="6749715" y="5602649"/>
            <a:ext cx="1109847" cy="626701"/>
          </a:xfrm>
          <a:prstGeom prst="wedgeRectCallout">
            <a:avLst>
              <a:gd name="adj1" fmla="val -70772"/>
              <a:gd name="adj2" fmla="val -2327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marR="0" lvl="0" indent="-17145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authorization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for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STG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8C2D0BEB-0995-3B8B-CF72-3EA284A17C95}"/>
              </a:ext>
            </a:extLst>
          </p:cNvPr>
          <p:cNvSpPr/>
          <p:nvPr/>
        </p:nvSpPr>
        <p:spPr>
          <a:xfrm>
            <a:off x="8025063" y="3485147"/>
            <a:ext cx="324853" cy="30520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FCAB9314-5A8F-306F-A0D9-C64E2D0DEA40}"/>
              </a:ext>
            </a:extLst>
          </p:cNvPr>
          <p:cNvSpPr/>
          <p:nvPr/>
        </p:nvSpPr>
        <p:spPr>
          <a:xfrm>
            <a:off x="8479322" y="4697801"/>
            <a:ext cx="1635631" cy="626701"/>
          </a:xfrm>
          <a:prstGeom prst="wedgeRectCallout">
            <a:avLst>
              <a:gd name="adj1" fmla="val -38314"/>
              <a:gd name="adj2" fmla="val -145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marR="0" lvl="0" indent="-17145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needs to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setup 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variables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accordingly</a:t>
            </a:r>
          </a:p>
        </p:txBody>
      </p:sp>
    </p:spTree>
    <p:extLst>
      <p:ext uri="{BB962C8B-B14F-4D97-AF65-F5344CB8AC3E}">
        <p14:creationId xmlns:p14="http://schemas.microsoft.com/office/powerpoint/2010/main" val="40528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637A32-5D98-E6B4-4A98-9E9DC7085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0430F6-D6A3-1511-8595-6A6DB250B139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3EF3D-1398-3A6D-94AF-9E5DC84E1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6794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CTU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687B78-BD1A-282B-0AEA-9080C9867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90" y="374625"/>
            <a:ext cx="7305675" cy="463867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20">
            <a:extLst>
              <a:ext uri="{FF2B5EF4-FFF2-40B4-BE49-F238E27FC236}">
                <a16:creationId xmlns:a16="http://schemas.microsoft.com/office/drawing/2014/main" id="{D11A5C29-7471-DCA3-7992-DDCA480C5836}"/>
              </a:ext>
            </a:extLst>
          </p:cNvPr>
          <p:cNvSpPr/>
          <p:nvPr/>
        </p:nvSpPr>
        <p:spPr>
          <a:xfrm>
            <a:off x="1356344" y="2656841"/>
            <a:ext cx="3642376" cy="2793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20">
            <a:extLst>
              <a:ext uri="{FF2B5EF4-FFF2-40B4-BE49-F238E27FC236}">
                <a16:creationId xmlns:a16="http://schemas.microsoft.com/office/drawing/2014/main" id="{4695927C-B366-87CF-51D6-980C0AFC6E0B}"/>
              </a:ext>
            </a:extLst>
          </p:cNvPr>
          <p:cNvSpPr/>
          <p:nvPr/>
        </p:nvSpPr>
        <p:spPr>
          <a:xfrm>
            <a:off x="1407144" y="4546601"/>
            <a:ext cx="6370336" cy="243839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20">
            <a:extLst>
              <a:ext uri="{FF2B5EF4-FFF2-40B4-BE49-F238E27FC236}">
                <a16:creationId xmlns:a16="http://schemas.microsoft.com/office/drawing/2014/main" id="{EA8FB4A2-4398-C7E9-7F56-44589801DB3C}"/>
              </a:ext>
            </a:extLst>
          </p:cNvPr>
          <p:cNvSpPr/>
          <p:nvPr/>
        </p:nvSpPr>
        <p:spPr>
          <a:xfrm>
            <a:off x="1300464" y="3088641"/>
            <a:ext cx="2931176" cy="2438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20">
            <a:extLst>
              <a:ext uri="{FF2B5EF4-FFF2-40B4-BE49-F238E27FC236}">
                <a16:creationId xmlns:a16="http://schemas.microsoft.com/office/drawing/2014/main" id="{80FD2BF3-5712-9CB7-628F-C182870B6F9C}"/>
              </a:ext>
            </a:extLst>
          </p:cNvPr>
          <p:cNvSpPr/>
          <p:nvPr/>
        </p:nvSpPr>
        <p:spPr>
          <a:xfrm>
            <a:off x="1407144" y="1630681"/>
            <a:ext cx="3957336" cy="243839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20">
            <a:extLst>
              <a:ext uri="{FF2B5EF4-FFF2-40B4-BE49-F238E27FC236}">
                <a16:creationId xmlns:a16="http://schemas.microsoft.com/office/drawing/2014/main" id="{55DE79A4-EB48-0852-7DA8-E8EC2337B67A}"/>
              </a:ext>
            </a:extLst>
          </p:cNvPr>
          <p:cNvSpPr/>
          <p:nvPr/>
        </p:nvSpPr>
        <p:spPr>
          <a:xfrm>
            <a:off x="1356344" y="1402742"/>
            <a:ext cx="2931176" cy="2438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8278372C-6C32-A51E-4B18-999E632AE2C4}"/>
              </a:ext>
            </a:extLst>
          </p:cNvPr>
          <p:cNvSpPr/>
          <p:nvPr/>
        </p:nvSpPr>
        <p:spPr>
          <a:xfrm>
            <a:off x="9116363" y="1155794"/>
            <a:ext cx="904662" cy="25736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refresh token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D05B1D4-EF57-F8F3-4DD0-A611438FB09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287520" y="1284479"/>
            <a:ext cx="4828843" cy="240183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0B635EE-3B4C-1768-A310-3726A4A98F6D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4998720" y="1284479"/>
            <a:ext cx="4117643" cy="1512062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63BCD53-E35A-5CC1-3AB4-9671E32CCE70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4231640" y="1284479"/>
            <a:ext cx="4884723" cy="1926082"/>
          </a:xfrm>
          <a:prstGeom prst="bentConnector3">
            <a:avLst>
              <a:gd name="adj1" fmla="val 9214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260A9363-AC37-9FD2-3F83-4A6B24AAAF40}"/>
              </a:ext>
            </a:extLst>
          </p:cNvPr>
          <p:cNvSpPr/>
          <p:nvPr/>
        </p:nvSpPr>
        <p:spPr>
          <a:xfrm>
            <a:off x="9827563" y="2175374"/>
            <a:ext cx="1047329" cy="25736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token exchange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DBF2B36-123B-8E17-B4FD-E4063ECAD1CB}"/>
              </a:ext>
            </a:extLst>
          </p:cNvPr>
          <p:cNvCxnSpPr>
            <a:stCxn id="12" idx="3"/>
            <a:endCxn id="25" idx="1"/>
          </p:cNvCxnSpPr>
          <p:nvPr/>
        </p:nvCxnSpPr>
        <p:spPr>
          <a:xfrm>
            <a:off x="5364480" y="1752601"/>
            <a:ext cx="4463083" cy="551458"/>
          </a:xfrm>
          <a:prstGeom prst="bentConnector3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2DEEEEC-FD43-8CEC-8181-87636215B65B}"/>
              </a:ext>
            </a:extLst>
          </p:cNvPr>
          <p:cNvCxnSpPr>
            <a:endCxn id="25" idx="2"/>
          </p:cNvCxnSpPr>
          <p:nvPr/>
        </p:nvCxnSpPr>
        <p:spPr>
          <a:xfrm flipV="1">
            <a:off x="7777480" y="2432743"/>
            <a:ext cx="2573748" cy="2193398"/>
          </a:xfrm>
          <a:prstGeom prst="bentConnector2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id="{82C63D0E-C4BC-99E3-3DE6-89497F138D96}"/>
              </a:ext>
            </a:extLst>
          </p:cNvPr>
          <p:cNvSpPr/>
          <p:nvPr/>
        </p:nvSpPr>
        <p:spPr>
          <a:xfrm>
            <a:off x="10577360" y="2598147"/>
            <a:ext cx="1372739" cy="25736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requires client secret</a:t>
            </a:r>
          </a:p>
        </p:txBody>
      </p:sp>
    </p:spTree>
    <p:extLst>
      <p:ext uri="{BB962C8B-B14F-4D97-AF65-F5344CB8AC3E}">
        <p14:creationId xmlns:p14="http://schemas.microsoft.com/office/powerpoint/2010/main" val="404294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5B4DF-8D18-B573-E701-DC4BD3718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F25FDA-FFEA-C57F-90F9-F820E9BB8FF0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ABA92-503E-8ACB-FA90-672C235B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4288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4.1 scopes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9C1630D5-8BA2-9D55-6451-DA39D2F768AD}"/>
              </a:ext>
            </a:extLst>
          </p:cNvPr>
          <p:cNvSpPr/>
          <p:nvPr/>
        </p:nvSpPr>
        <p:spPr>
          <a:xfrm>
            <a:off x="901955" y="256148"/>
            <a:ext cx="1630822" cy="25736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devisfact-dev.aiapi.global</a:t>
            </a: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B0AC4972-80BD-398C-2116-0BB88BF22C7F}"/>
              </a:ext>
            </a:extLst>
          </p:cNvPr>
          <p:cNvSpPr/>
          <p:nvPr/>
        </p:nvSpPr>
        <p:spPr>
          <a:xfrm>
            <a:off x="294290" y="246334"/>
            <a:ext cx="60766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dev</a:t>
            </a:r>
          </a:p>
        </p:txBody>
      </p:sp>
      <p:sp>
        <p:nvSpPr>
          <p:cNvPr id="4" name="Arrow: Right 5">
            <a:extLst>
              <a:ext uri="{FF2B5EF4-FFF2-40B4-BE49-F238E27FC236}">
                <a16:creationId xmlns:a16="http://schemas.microsoft.com/office/drawing/2014/main" id="{99E4E539-B82C-D363-86FC-3FE1B717AE54}"/>
              </a:ext>
            </a:extLst>
          </p:cNvPr>
          <p:cNvSpPr/>
          <p:nvPr/>
        </p:nvSpPr>
        <p:spPr>
          <a:xfrm>
            <a:off x="294289" y="988014"/>
            <a:ext cx="54675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18E5B7-02FD-24A7-4EFD-350D7447826A}"/>
              </a:ext>
            </a:extLst>
          </p:cNvPr>
          <p:cNvSpPr/>
          <p:nvPr/>
        </p:nvSpPr>
        <p:spPr>
          <a:xfrm>
            <a:off x="287216" y="1683974"/>
            <a:ext cx="129855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production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D0E4FA4-C8A0-F539-9E3C-51FD83F84EC4}"/>
              </a:ext>
            </a:extLst>
          </p:cNvPr>
          <p:cNvSpPr/>
          <p:nvPr/>
        </p:nvSpPr>
        <p:spPr>
          <a:xfrm>
            <a:off x="841040" y="970061"/>
            <a:ext cx="1648456" cy="25736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devisfact-inte.aiapi.global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A425656-3A54-4960-1046-923661F652F6}"/>
              </a:ext>
            </a:extLst>
          </p:cNvPr>
          <p:cNvSpPr/>
          <p:nvPr/>
        </p:nvSpPr>
        <p:spPr>
          <a:xfrm>
            <a:off x="1487992" y="1703697"/>
            <a:ext cx="1361517" cy="25736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devisfact.aiapi.global</a:t>
            </a:r>
          </a:p>
        </p:txBody>
      </p:sp>
    </p:spTree>
    <p:extLst>
      <p:ext uri="{BB962C8B-B14F-4D97-AF65-F5344CB8AC3E}">
        <p14:creationId xmlns:p14="http://schemas.microsoft.com/office/powerpoint/2010/main" val="100343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84258</TotalTime>
  <Words>181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postman</vt:lpstr>
      <vt:lpstr>1.1 sources</vt:lpstr>
      <vt:lpstr>2. what</vt:lpstr>
      <vt:lpstr>3. read me</vt:lpstr>
      <vt:lpstr>4. CTU</vt:lpstr>
      <vt:lpstr>4.1 scopes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1176</cp:revision>
  <dcterms:created xsi:type="dcterms:W3CDTF">2019-03-25T09:18:39Z</dcterms:created>
  <dcterms:modified xsi:type="dcterms:W3CDTF">2024-12-11T14:22:52Z</dcterms:modified>
</cp:coreProperties>
</file>