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9" r:id="rId3"/>
    <p:sldId id="414" r:id="rId4"/>
    <p:sldId id="432" r:id="rId5"/>
    <p:sldId id="433" r:id="rId6"/>
    <p:sldId id="434" r:id="rId7"/>
    <p:sldId id="435" r:id="rId8"/>
    <p:sldId id="436" r:id="rId9"/>
    <p:sldId id="437" r:id="rId10"/>
    <p:sldId id="37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05/01/2025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authentic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dev.azure.com/cegid/Technology%20Office/_git/CegidPasseport?path=/Shared/IntegrationTests/Cegid.Passeport.Integration.Tests/IntegrationTests.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te-accounts.cegid.com/SampleServiceRP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-mailbatchmockup.azurewebsites.ne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hyperlink" Target="mailto:pulseos@tests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ulseos@tests.co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png"/><Relationship Id="rId18" Type="http://schemas.openxmlformats.org/officeDocument/2006/relationships/image" Target="../media/image19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7.png"/><Relationship Id="rId17" Type="http://schemas.openxmlformats.org/officeDocument/2006/relationships/image" Target="../media/image4.png"/><Relationship Id="rId2" Type="http://schemas.openxmlformats.org/officeDocument/2006/relationships/image" Target="../media/image1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6.svg"/><Relationship Id="rId1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2857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tests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5" y="115237"/>
            <a:ext cx="1597359" cy="283293"/>
            <a:chOff x="5611636" y="5954426"/>
            <a:chExt cx="159736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BC5B33-D417-3BBE-E5B5-A4952AA4F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4DF46A-3579-E948-7AB8-76A8B1A47165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20771-2D42-B257-61A8-5D20EDE7E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3506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88BF65-2E6C-87A5-662E-4659EE9B5E91}"/>
              </a:ext>
            </a:extLst>
          </p:cNvPr>
          <p:cNvGrpSpPr/>
          <p:nvPr/>
        </p:nvGrpSpPr>
        <p:grpSpPr>
          <a:xfrm>
            <a:off x="236653" y="293470"/>
            <a:ext cx="899132" cy="286297"/>
            <a:chOff x="2738297" y="4386269"/>
            <a:chExt cx="899132" cy="28629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F93778-25C2-6055-8936-3E57B11E6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8AAA0A2D-A837-2D5E-22DD-CBF4444FE34B}"/>
                </a:ext>
              </a:extLst>
            </p:cNvPr>
            <p:cNvSpPr/>
            <p:nvPr/>
          </p:nvSpPr>
          <p:spPr>
            <a:xfrm>
              <a:off x="2928581" y="4395567"/>
              <a:ext cx="7088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3" action="ppaction://hlinksldjump"/>
                </a:rPr>
                <a:t>problem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42FD552-C109-DB99-2A15-92DB5A228216}"/>
              </a:ext>
            </a:extLst>
          </p:cNvPr>
          <p:cNvGrpSpPr/>
          <p:nvPr/>
        </p:nvGrpSpPr>
        <p:grpSpPr>
          <a:xfrm>
            <a:off x="210981" y="775228"/>
            <a:ext cx="866599" cy="289586"/>
            <a:chOff x="5881666" y="1590687"/>
            <a:chExt cx="866599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71C8B4EF-5F59-DE16-F33C-DF01EEE12884}"/>
                </a:ext>
              </a:extLst>
            </p:cNvPr>
            <p:cNvSpPr/>
            <p:nvPr/>
          </p:nvSpPr>
          <p:spPr>
            <a:xfrm>
              <a:off x="6081095" y="1603274"/>
              <a:ext cx="6671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c#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 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CB9F28C5-E3AD-5CF3-62F7-8A3B4D174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46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D0ED8F-0D68-3312-5090-2EE984E21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4BC8F7-945A-5948-4037-5AEF712F8062}"/>
              </a:ext>
            </a:extLst>
          </p:cNvPr>
          <p:cNvSpPr/>
          <p:nvPr/>
        </p:nvSpPr>
        <p:spPr>
          <a:xfrm>
            <a:off x="1330501" y="1878182"/>
            <a:ext cx="251307" cy="2038424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BE16C-5F3E-3FD4-818B-4E30DCD5FBF2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EE227-91F4-99F5-E210-81B76A4BA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3506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problem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3807029-B58B-2F2C-0B36-86ABC76FAC2B}"/>
              </a:ext>
            </a:extLst>
          </p:cNvPr>
          <p:cNvSpPr/>
          <p:nvPr/>
        </p:nvSpPr>
        <p:spPr>
          <a:xfrm>
            <a:off x="952034" y="252851"/>
            <a:ext cx="2222331" cy="626701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skunk’s automated tests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needs a token without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browser login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A169A111-D5F6-B557-7D14-B86B55656665}"/>
              </a:ext>
            </a:extLst>
          </p:cNvPr>
          <p:cNvSpPr/>
          <p:nvPr/>
        </p:nvSpPr>
        <p:spPr>
          <a:xfrm>
            <a:off x="212923" y="25285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273C0BA4-7116-481F-27EB-9E9FB93F72FE}"/>
              </a:ext>
            </a:extLst>
          </p:cNvPr>
          <p:cNvSpPr/>
          <p:nvPr/>
        </p:nvSpPr>
        <p:spPr>
          <a:xfrm>
            <a:off x="244892" y="1878182"/>
            <a:ext cx="114948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approach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8BC38A7-FFCE-FBC5-449F-EC6D0CFFE560}"/>
              </a:ext>
            </a:extLst>
          </p:cNvPr>
          <p:cNvSpPr/>
          <p:nvPr/>
        </p:nvSpPr>
        <p:spPr>
          <a:xfrm>
            <a:off x="1527409" y="1948132"/>
            <a:ext cx="4676528" cy="257369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create python project with minimalistic CLIENT CREDENTIALS workflow </a:t>
            </a: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3DBDD4C8-254A-0BE5-34B7-903825D43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442" y="1891505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2BE390B3-2B07-AE65-7E5E-CA5AD216D27A}"/>
              </a:ext>
            </a:extLst>
          </p:cNvPr>
          <p:cNvSpPr/>
          <p:nvPr/>
        </p:nvSpPr>
        <p:spPr>
          <a:xfrm>
            <a:off x="1527409" y="2364692"/>
            <a:ext cx="2491635" cy="257369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research how to do the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onnoarding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6261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E4FA81-0AE6-D16F-E98B-BF5E26F1E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830556-6D12-D83A-BDD8-E3E62F445E1D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CD921-43A6-8D06-FDE9-ACED0FE8B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7197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email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36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004A6-E328-7C30-C74D-D5EE862A1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E0E995-6418-2344-D27A-1972FBF42626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83A74-A4C0-5CBA-18C9-D14B492C4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014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create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A08109-4CB2-3739-74B0-EE68B06CCEC7}"/>
              </a:ext>
            </a:extLst>
          </p:cNvPr>
          <p:cNvGrpSpPr/>
          <p:nvPr/>
        </p:nvGrpSpPr>
        <p:grpSpPr>
          <a:xfrm>
            <a:off x="236553" y="272436"/>
            <a:ext cx="1464519" cy="289586"/>
            <a:chOff x="5881666" y="1590687"/>
            <a:chExt cx="1464519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0A167447-637E-D960-60B9-1B1DC208C181}"/>
                </a:ext>
              </a:extLst>
            </p:cNvPr>
            <p:cNvSpPr/>
            <p:nvPr/>
          </p:nvSpPr>
          <p:spPr>
            <a:xfrm>
              <a:off x="6081095" y="1603274"/>
              <a:ext cx="12650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create new email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473F35A5-7117-E4FD-528F-C708686A6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A96E3D71-B326-6394-7A35-2A9DC5A4B870}"/>
              </a:ext>
            </a:extLst>
          </p:cNvPr>
          <p:cNvSpPr/>
          <p:nvPr/>
        </p:nvSpPr>
        <p:spPr>
          <a:xfrm>
            <a:off x="1939284" y="272436"/>
            <a:ext cx="1529833" cy="257369"/>
          </a:xfrm>
          <a:prstGeom prst="wedgeRectCallout">
            <a:avLst>
              <a:gd name="adj1" fmla="val -59655"/>
              <a:gd name="adj2" fmla="val 312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open in private window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C133E49-5CC5-B890-A81A-BC4FF2BE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38" y="757723"/>
            <a:ext cx="1789362" cy="68300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Retângulo 20">
            <a:extLst>
              <a:ext uri="{FF2B5EF4-FFF2-40B4-BE49-F238E27FC236}">
                <a16:creationId xmlns:a16="http://schemas.microsoft.com/office/drawing/2014/main" id="{757436DF-37DF-787E-0884-6A05D1BD745B}"/>
              </a:ext>
            </a:extLst>
          </p:cNvPr>
          <p:cNvSpPr/>
          <p:nvPr/>
        </p:nvSpPr>
        <p:spPr>
          <a:xfrm>
            <a:off x="899106" y="889089"/>
            <a:ext cx="731574" cy="3859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021EB-352A-D5CC-8CF3-B9969F1EB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38" y="1635160"/>
            <a:ext cx="2866322" cy="126312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58BCD34-DA0E-EAE1-FEBC-A189022A002B}"/>
              </a:ext>
            </a:extLst>
          </p:cNvPr>
          <p:cNvSpPr/>
          <p:nvPr/>
        </p:nvSpPr>
        <p:spPr>
          <a:xfrm>
            <a:off x="3793484" y="2355236"/>
            <a:ext cx="1517009" cy="257369"/>
          </a:xfrm>
          <a:prstGeom prst="wedgeRectCallout">
            <a:avLst>
              <a:gd name="adj1" fmla="val -59655"/>
              <a:gd name="adj2" fmla="val 312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pulseos@tests.com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43866B-B603-66BF-879F-4F3E8FA92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26" y="3067316"/>
            <a:ext cx="2109920" cy="25146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55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962E27-2A70-B199-BAF3-C59B8A39A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0F4F3B7E-C19D-29D3-2A7A-EDE61884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84" y="499643"/>
            <a:ext cx="10327640" cy="157012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78179E-136A-D2DC-B131-BDB2959DDB5E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1357-EA99-60B0-4AC5-614AB9312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10196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verification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tângulo 20">
            <a:extLst>
              <a:ext uri="{FF2B5EF4-FFF2-40B4-BE49-F238E27FC236}">
                <a16:creationId xmlns:a16="http://schemas.microsoft.com/office/drawing/2014/main" id="{3C20F57F-539D-CEB4-5CDA-E4BEBB93AC05}"/>
              </a:ext>
            </a:extLst>
          </p:cNvPr>
          <p:cNvSpPr/>
          <p:nvPr/>
        </p:nvSpPr>
        <p:spPr>
          <a:xfrm>
            <a:off x="5633666" y="1410357"/>
            <a:ext cx="711254" cy="1644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4D186E-91B0-CE43-1E25-5E417B5996DC}"/>
              </a:ext>
            </a:extLst>
          </p:cNvPr>
          <p:cNvGrpSpPr/>
          <p:nvPr/>
        </p:nvGrpSpPr>
        <p:grpSpPr>
          <a:xfrm>
            <a:off x="194626" y="222643"/>
            <a:ext cx="1898933" cy="289586"/>
            <a:chOff x="5881666" y="1590687"/>
            <a:chExt cx="1898933" cy="289586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DEAB6127-AADB-124A-00AB-FF3F06FF5473}"/>
                </a:ext>
              </a:extLst>
            </p:cNvPr>
            <p:cNvSpPr/>
            <p:nvPr/>
          </p:nvSpPr>
          <p:spPr>
            <a:xfrm>
              <a:off x="6081095" y="1603274"/>
              <a:ext cx="16995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view email confirmation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8C0F4B6A-89B0-9642-3BB5-1B898179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E18FFB5-E4DB-B2B6-14B8-8B0FE8F852D0}"/>
              </a:ext>
            </a:extLst>
          </p:cNvPr>
          <p:cNvSpPr/>
          <p:nvPr/>
        </p:nvSpPr>
        <p:spPr>
          <a:xfrm>
            <a:off x="6289040" y="1083035"/>
            <a:ext cx="569634" cy="257369"/>
          </a:xfrm>
          <a:prstGeom prst="wedgeRectCallout">
            <a:avLst>
              <a:gd name="adj1" fmla="val -58552"/>
              <a:gd name="adj2" fmla="val 7502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click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D86A56D-BEAD-B1E6-2EB5-14AE6FE87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84" y="2319482"/>
            <a:ext cx="2841126" cy="235268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4A8405A-336B-821C-B7F8-377A4951492F}"/>
              </a:ext>
            </a:extLst>
          </p:cNvPr>
          <p:cNvSpPr/>
          <p:nvPr/>
        </p:nvSpPr>
        <p:spPr>
          <a:xfrm>
            <a:off x="1971547" y="3601720"/>
            <a:ext cx="2667965" cy="257369"/>
          </a:xfrm>
          <a:prstGeom prst="wedgeRectCallout">
            <a:avLst>
              <a:gd name="adj1" fmla="val -56458"/>
              <a:gd name="adj2" fmla="val 5133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copy code to past in verification menu</a:t>
            </a:r>
          </a:p>
        </p:txBody>
      </p:sp>
    </p:spTree>
    <p:extLst>
      <p:ext uri="{BB962C8B-B14F-4D97-AF65-F5344CB8AC3E}">
        <p14:creationId xmlns:p14="http://schemas.microsoft.com/office/powerpoint/2010/main" val="3058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BD3794-5D1B-7410-924D-144F9BFE7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CCC4CAA-0125-D09F-BA1F-39A8B108C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71" y="3043919"/>
            <a:ext cx="1653365" cy="184512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8F4DE0-6458-7E6D-6E22-24A90801C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71" y="235279"/>
            <a:ext cx="2109920" cy="25146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ED038E-1AD1-D82A-9239-FB8F41D715B9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B4982-BCAF-A536-EB12-0C98553C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00091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 password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tângulo 20">
            <a:extLst>
              <a:ext uri="{FF2B5EF4-FFF2-40B4-BE49-F238E27FC236}">
                <a16:creationId xmlns:a16="http://schemas.microsoft.com/office/drawing/2014/main" id="{AC085133-0302-E9DF-B2AE-E99119538AAC}"/>
              </a:ext>
            </a:extLst>
          </p:cNvPr>
          <p:cNvSpPr/>
          <p:nvPr/>
        </p:nvSpPr>
        <p:spPr>
          <a:xfrm>
            <a:off x="870076" y="1492578"/>
            <a:ext cx="1421003" cy="3362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946FB20-66B2-968B-418F-326CE94917B9}"/>
              </a:ext>
            </a:extLst>
          </p:cNvPr>
          <p:cNvSpPr/>
          <p:nvPr/>
        </p:nvSpPr>
        <p:spPr>
          <a:xfrm>
            <a:off x="2388606" y="1363894"/>
            <a:ext cx="903059" cy="257369"/>
          </a:xfrm>
          <a:prstGeom prst="wedgeRectCallout">
            <a:avLst>
              <a:gd name="adj1" fmla="val -58552"/>
              <a:gd name="adj2" fmla="val 7502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past code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4B70277-9965-4BB5-CC03-4404CA18D8CE}"/>
              </a:ext>
            </a:extLst>
          </p:cNvPr>
          <p:cNvSpPr/>
          <p:nvPr/>
        </p:nvSpPr>
        <p:spPr>
          <a:xfrm>
            <a:off x="1957682" y="3624494"/>
            <a:ext cx="1276559" cy="257369"/>
          </a:xfrm>
          <a:prstGeom prst="wedgeRectCallout">
            <a:avLst>
              <a:gd name="adj1" fmla="val -56458"/>
              <a:gd name="adj2" fmla="val 5133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setup password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DFEE377-E981-9F29-4F1C-E015503ED39E}"/>
              </a:ext>
            </a:extLst>
          </p:cNvPr>
          <p:cNvSpPr/>
          <p:nvPr/>
        </p:nvSpPr>
        <p:spPr>
          <a:xfrm>
            <a:off x="2132324" y="4392316"/>
            <a:ext cx="1517009" cy="442035"/>
          </a:xfrm>
          <a:prstGeom prst="wedgeRectCallout">
            <a:avLst>
              <a:gd name="adj1" fmla="val -59655"/>
              <a:gd name="adj2" fmla="val 312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hlinkClick r:id="rId4"/>
              </a:rPr>
              <a:t>pulseos@tests.com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noProof="0" dirty="0">
                <a:solidFill>
                  <a:prstClr val="white"/>
                </a:solidFill>
                <a:latin typeface="Consolas" panose="020B0609020204030204" pitchFamily="49" charset="0"/>
              </a:rPr>
              <a:t>Pulseos12345*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8D11F1-991C-2ED1-32AA-4BE908718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36759"/>
            <a:ext cx="7790761" cy="37358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19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7ED221-6359-6BAF-AD4D-FA70AC59D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DA66969-0952-BCB6-5DE9-BCDBCF15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9" y="236759"/>
            <a:ext cx="7866279" cy="24505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465BDF-DC8F-7E6D-D00C-EC98E9089D95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EB50D-EFD4-AD84-0D24-72441A106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136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3.4 login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tângulo 20">
            <a:extLst>
              <a:ext uri="{FF2B5EF4-FFF2-40B4-BE49-F238E27FC236}">
                <a16:creationId xmlns:a16="http://schemas.microsoft.com/office/drawing/2014/main" id="{E785EBA6-2D56-3151-0BCE-7730B52D02BB}"/>
              </a:ext>
            </a:extLst>
          </p:cNvPr>
          <p:cNvSpPr/>
          <p:nvPr/>
        </p:nvSpPr>
        <p:spPr>
          <a:xfrm>
            <a:off x="8068437" y="561600"/>
            <a:ext cx="338964" cy="251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3759DEB-59F7-AF2C-1943-0CD0BABBBD12}"/>
              </a:ext>
            </a:extLst>
          </p:cNvPr>
          <p:cNvSpPr/>
          <p:nvPr/>
        </p:nvSpPr>
        <p:spPr>
          <a:xfrm>
            <a:off x="3866228" y="2210022"/>
            <a:ext cx="1517009" cy="442035"/>
          </a:xfrm>
          <a:prstGeom prst="wedgeRectCallout">
            <a:avLst>
              <a:gd name="adj1" fmla="val -59655"/>
              <a:gd name="adj2" fmla="val 312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hlinkClick r:id="rId3"/>
              </a:rPr>
              <a:t>pulseos@tests.com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noProof="0" dirty="0">
                <a:solidFill>
                  <a:prstClr val="white"/>
                </a:solidFill>
                <a:latin typeface="Consolas" panose="020B0609020204030204" pitchFamily="49" charset="0"/>
              </a:rPr>
              <a:t>Pulseos12345*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8F1C99-C729-094B-DAF2-05D4A1A05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2885440"/>
            <a:ext cx="7790761" cy="37358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1" name="Retângulo 20">
            <a:extLst>
              <a:ext uri="{FF2B5EF4-FFF2-40B4-BE49-F238E27FC236}">
                <a16:creationId xmlns:a16="http://schemas.microsoft.com/office/drawing/2014/main" id="{97986067-C231-570D-EAC5-2AD605BBBF39}"/>
              </a:ext>
            </a:extLst>
          </p:cNvPr>
          <p:cNvSpPr/>
          <p:nvPr/>
        </p:nvSpPr>
        <p:spPr>
          <a:xfrm>
            <a:off x="2805556" y="2431040"/>
            <a:ext cx="902843" cy="251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93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96066</TotalTime>
  <Words>145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tests</vt:lpstr>
      <vt:lpstr>1.1 index</vt:lpstr>
      <vt:lpstr>2. problem</vt:lpstr>
      <vt:lpstr>3. email</vt:lpstr>
      <vt:lpstr>3.1 create</vt:lpstr>
      <vt:lpstr>3.2 verification</vt:lpstr>
      <vt:lpstr>3.3 password</vt:lpstr>
      <vt:lpstr>3.4 login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1203</cp:revision>
  <dcterms:created xsi:type="dcterms:W3CDTF">2019-03-25T09:18:39Z</dcterms:created>
  <dcterms:modified xsi:type="dcterms:W3CDTF">2025-01-06T02:31:11Z</dcterms:modified>
</cp:coreProperties>
</file>