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415" r:id="rId4"/>
    <p:sldId id="417" r:id="rId5"/>
    <p:sldId id="418" r:id="rId6"/>
    <p:sldId id="416" r:id="rId7"/>
    <p:sldId id="3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8268" autoAdjust="0"/>
    <p:restoredTop sz="86410" autoAdjust="0"/>
  </p:normalViewPr>
  <p:slideViewPr>
    <p:cSldViewPr snapToGrid="0">
      <p:cViewPr varScale="1">
        <p:scale>
          <a:sx n="159" d="100"/>
          <a:sy n="159" d="100"/>
        </p:scale>
        <p:origin x="832" y="1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11/12/2024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authenticat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assistant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gineering.cegid.com/CoreServices/Account/CegidDevelopersReference/Authentication/TokenService/Application/ApiKeyClientCredentials.html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gineering.cegid.com/CoreServices/Account/Features/Authentication/ApiKeys.html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gineering.cegid.com/CoreServices/Account/Features/Authentication/ApiKeys.html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../_projects/sign_in_python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image" Target="../media/image11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4.png"/><Relationship Id="rId17" Type="http://schemas.openxmlformats.org/officeDocument/2006/relationships/image" Target="../media/image10.png"/><Relationship Id="rId2" Type="http://schemas.openxmlformats.org/officeDocument/2006/relationships/image" Target="../media/image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3523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code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5" y="115237"/>
            <a:ext cx="1597359" cy="283293"/>
            <a:chOff x="5611636" y="5954426"/>
            <a:chExt cx="159736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7CEAD1-7C95-9432-417E-353A16D6A666}"/>
              </a:ext>
            </a:extLst>
          </p:cNvPr>
          <p:cNvGrpSpPr/>
          <p:nvPr/>
        </p:nvGrpSpPr>
        <p:grpSpPr>
          <a:xfrm>
            <a:off x="10578504" y="411116"/>
            <a:ext cx="1228667" cy="283293"/>
            <a:chOff x="5611636" y="5954426"/>
            <a:chExt cx="1228668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24342461-B006-22F3-0756-F2E3F472F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F885A888-6AFA-7185-2709-88ADE0E9C26B}"/>
                </a:ext>
              </a:extLst>
            </p:cNvPr>
            <p:cNvSpPr/>
            <p:nvPr/>
          </p:nvSpPr>
          <p:spPr>
            <a:xfrm>
              <a:off x="6107411" y="5954426"/>
              <a:ext cx="7328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assistant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FBECF4-F42C-EFF2-FEF7-70B18772F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EA45388-B4E8-C90C-260E-5AEBFC63443C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795C2-C165-23FE-FB56-938AFB604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3523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A6FD15-B866-9D74-4DDA-B1A70DA78F2B}"/>
              </a:ext>
            </a:extLst>
          </p:cNvPr>
          <p:cNvGrpSpPr/>
          <p:nvPr/>
        </p:nvGrpSpPr>
        <p:grpSpPr>
          <a:xfrm>
            <a:off x="190444" y="198000"/>
            <a:ext cx="2580530" cy="289586"/>
            <a:chOff x="5881666" y="1590687"/>
            <a:chExt cx="2580530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E73F99C2-2588-8D42-94D7-DD0BE157DAD8}"/>
                </a:ext>
              </a:extLst>
            </p:cNvPr>
            <p:cNvSpPr/>
            <p:nvPr/>
          </p:nvSpPr>
          <p:spPr>
            <a:xfrm>
              <a:off x="6081095" y="1603274"/>
              <a:ext cx="238110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cegid/developers/client credentials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5024C478-A173-BAE2-217D-1DAC68F13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85B7D1C6-CA86-084E-E439-9A40C138AD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239" y="680720"/>
            <a:ext cx="2628999" cy="15928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3831BF26-75F7-7BF7-9687-F59EFD0B5E99}"/>
              </a:ext>
            </a:extLst>
          </p:cNvPr>
          <p:cNvSpPr/>
          <p:nvPr/>
        </p:nvSpPr>
        <p:spPr>
          <a:xfrm>
            <a:off x="3695271" y="723529"/>
            <a:ext cx="2969330" cy="1550031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In order to obtain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an access token,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application must have: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API Key id;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secret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linked to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customer </a:t>
            </a:r>
          </a:p>
          <a:p>
            <a:pPr marL="1600192" lvl="3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that it must "act for"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E95BCA7-FD0C-5A46-E557-2DDEF01A7C95}"/>
              </a:ext>
            </a:extLst>
          </p:cNvPr>
          <p:cNvSpPr/>
          <p:nvPr/>
        </p:nvSpPr>
        <p:spPr>
          <a:xfrm>
            <a:off x="6775354" y="723528"/>
            <a:ext cx="2465987" cy="1550031"/>
          </a:xfrm>
          <a:prstGeom prst="wedgeRectCallout">
            <a:avLst>
              <a:gd name="adj1" fmla="val -53840"/>
              <a:gd name="adj2" fmla="val -2552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supposes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these API Key id and secret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have been: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generated;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stored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ahead of time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during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registration process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8F48D48-963F-66DC-3F2B-2C8268A2BE26}"/>
              </a:ext>
            </a:extLst>
          </p:cNvPr>
          <p:cNvSpPr/>
          <p:nvPr/>
        </p:nvSpPr>
        <p:spPr>
          <a:xfrm>
            <a:off x="3231905" y="792022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1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7BB1C9B7-80B3-065C-8C8D-8E3D8E77C413}"/>
              </a:ext>
            </a:extLst>
          </p:cNvPr>
          <p:cNvSpPr/>
          <p:nvPr/>
        </p:nvSpPr>
        <p:spPr>
          <a:xfrm>
            <a:off x="713326" y="2521301"/>
            <a:ext cx="2603845" cy="1365365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application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can obtain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new access token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Token Service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simple HTTP request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549BAB-EC8B-4A12-4403-E67D493EB3AE}"/>
              </a:ext>
            </a:extLst>
          </p:cNvPr>
          <p:cNvSpPr/>
          <p:nvPr/>
        </p:nvSpPr>
        <p:spPr>
          <a:xfrm>
            <a:off x="249960" y="2589794"/>
            <a:ext cx="495300" cy="465224"/>
          </a:xfrm>
          <a:prstGeom prst="ellipse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2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3F4641C2-6D2C-28F3-0AD1-5420428E5C3F}"/>
              </a:ext>
            </a:extLst>
          </p:cNvPr>
          <p:cNvSpPr/>
          <p:nvPr/>
        </p:nvSpPr>
        <p:spPr>
          <a:xfrm>
            <a:off x="3568821" y="2521300"/>
            <a:ext cx="3719535" cy="1365365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order to make this request: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now the token endpoint of the Token Service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produce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</a:t>
            </a:r>
            <a:r>
              <a:rPr lang="en-US" sz="1200" b="1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application/x-www-form-</a:t>
            </a:r>
            <a:r>
              <a:rPr lang="en-US" sz="1200" b="1" kern="0" dirty="0" err="1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urlencoded</a:t>
            </a:r>
            <a:r>
              <a:rPr lang="en-US" sz="1200" b="1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content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request</a:t>
            </a:r>
          </a:p>
        </p:txBody>
      </p:sp>
      <p:sp>
        <p:nvSpPr>
          <p:cNvPr id="32" name="Speech Bubble: Rectangle 31">
            <a:extLst>
              <a:ext uri="{FF2B5EF4-FFF2-40B4-BE49-F238E27FC236}">
                <a16:creationId xmlns:a16="http://schemas.microsoft.com/office/drawing/2014/main" id="{EA253ED7-0900-F28B-D74F-4BEC455E9CCA}"/>
              </a:ext>
            </a:extLst>
          </p:cNvPr>
          <p:cNvSpPr/>
          <p:nvPr/>
        </p:nvSpPr>
        <p:spPr>
          <a:xfrm>
            <a:off x="3568821" y="4017227"/>
            <a:ext cx="2255993" cy="1180699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b="1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response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the Token Service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will provide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JSON content </a:t>
            </a:r>
          </a:p>
          <a:p>
            <a:pPr marL="1600192" lvl="3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access token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B1DC089C-9F89-BA1B-86DF-82AABE5E297D}"/>
              </a:ext>
            </a:extLst>
          </p:cNvPr>
          <p:cNvSpPr/>
          <p:nvPr/>
        </p:nvSpPr>
        <p:spPr>
          <a:xfrm>
            <a:off x="7386842" y="2521300"/>
            <a:ext cx="4213260" cy="1550031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b="1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parameters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: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b="1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grant_type 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: client_credentials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b="1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client_id 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: the API Key Id retrieved in Step 1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b="1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client_secret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: API Key secret retrieved in Step 1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b="1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scope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: list of space separated actual OAuth 2.0 scopes,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are present in the scopes list </a:t>
            </a:r>
          </a:p>
          <a:p>
            <a:pPr marL="1600192" lvl="3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registered on the API Key,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that do </a:t>
            </a:r>
            <a:r>
              <a:rPr lang="en-US" sz="1200" b="1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not require owner consent</a:t>
            </a:r>
          </a:p>
        </p:txBody>
      </p:sp>
    </p:spTree>
    <p:extLst>
      <p:ext uri="{BB962C8B-B14F-4D97-AF65-F5344CB8AC3E}">
        <p14:creationId xmlns:p14="http://schemas.microsoft.com/office/powerpoint/2010/main" val="1949089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DAA3B-7106-6F04-5B1C-E21838E6F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CA0709B-CF57-35CF-DE71-952E2BD5F7A9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D3B3B6-2B28-4056-B7DC-4AC35F0ED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12338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onboarding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12DEB96-E367-4093-EEBC-516EA994134E}"/>
              </a:ext>
            </a:extLst>
          </p:cNvPr>
          <p:cNvGrpSpPr/>
          <p:nvPr/>
        </p:nvGrpSpPr>
        <p:grpSpPr>
          <a:xfrm>
            <a:off x="190444" y="198000"/>
            <a:ext cx="2471205" cy="289586"/>
            <a:chOff x="5881666" y="1590687"/>
            <a:chExt cx="2471205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B6B135DB-7F9E-C8DA-8255-E90C96937AB1}"/>
                </a:ext>
              </a:extLst>
            </p:cNvPr>
            <p:cNvSpPr/>
            <p:nvPr/>
          </p:nvSpPr>
          <p:spPr>
            <a:xfrm>
              <a:off x="6081095" y="1603274"/>
              <a:ext cx="22717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Features/Authentication/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ApiKeys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2B9AF8C9-8CF6-DE33-CE9E-F9F44D0B4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19C8911F-A74A-9571-F6A0-6DBE68728493}"/>
              </a:ext>
            </a:extLst>
          </p:cNvPr>
          <p:cNvSpPr/>
          <p:nvPr/>
        </p:nvSpPr>
        <p:spPr>
          <a:xfrm>
            <a:off x="497610" y="556079"/>
            <a:ext cx="2179049" cy="1919363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API keys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a mechanism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enables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calling an API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accessing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resource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 application identity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managed by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customer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154F094-F30B-7FC7-2AE3-B6AE606EAFD7}"/>
              </a:ext>
            </a:extLst>
          </p:cNvPr>
          <p:cNvSpPr/>
          <p:nvPr/>
        </p:nvSpPr>
        <p:spPr>
          <a:xfrm>
            <a:off x="2879979" y="556079"/>
            <a:ext cx="2759336" cy="1919363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 should be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reserved 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user-independent applications,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meaning that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business requirement </a:t>
            </a:r>
          </a:p>
          <a:p>
            <a:pPr marL="1600192" lvl="3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process that will run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does not involve </a:t>
            </a:r>
          </a:p>
          <a:p>
            <a:pPr marL="1600192" lvl="3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knowing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user who runs it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2C709D5C-3594-09CF-A8A2-B60394241E54}"/>
              </a:ext>
            </a:extLst>
          </p:cNvPr>
          <p:cNvSpPr/>
          <p:nvPr/>
        </p:nvSpPr>
        <p:spPr>
          <a:xfrm>
            <a:off x="497610" y="2543935"/>
            <a:ext cx="2352173" cy="257369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API keys should be seen as a user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30994D0E-85C7-D92F-B9A4-CC056AB7627C}"/>
              </a:ext>
            </a:extLst>
          </p:cNvPr>
          <p:cNvSpPr/>
          <p:nvPr/>
        </p:nvSpPr>
        <p:spPr>
          <a:xfrm>
            <a:off x="2950736" y="2543935"/>
            <a:ext cx="1981880" cy="1550031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it's a type of identity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is able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access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resources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the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customer host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our cloud solutions 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E648E5BC-DE25-DE41-9A39-832BFA9E138F}"/>
              </a:ext>
            </a:extLst>
          </p:cNvPr>
          <p:cNvSpPr/>
          <p:nvPr/>
        </p:nvSpPr>
        <p:spPr>
          <a:xfrm>
            <a:off x="5033569" y="2550331"/>
            <a:ext cx="4995526" cy="257369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has a 'password' (A secret) to prove Cegid Account it is who it claims to be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EF982943-E61E-20DE-8E93-13C3057114F0}"/>
              </a:ext>
            </a:extLst>
          </p:cNvPr>
          <p:cNvSpPr/>
          <p:nvPr/>
        </p:nvSpPr>
        <p:spPr>
          <a:xfrm>
            <a:off x="5033569" y="2898510"/>
            <a:ext cx="4772708" cy="257369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may have one or multiple access to services on one or multiple accounts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3C3BB113-0595-40C0-02FA-26A24A21639B}"/>
              </a:ext>
            </a:extLst>
          </p:cNvPr>
          <p:cNvSpPr/>
          <p:nvPr/>
        </p:nvSpPr>
        <p:spPr>
          <a:xfrm>
            <a:off x="5033569" y="3246689"/>
            <a:ext cx="5447572" cy="442035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may have some fine-grained access on very specific resources in a given application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(A document, a precise kind of operation, etc...)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61C8145-FDFD-960C-9C36-57D52F858F82}"/>
              </a:ext>
            </a:extLst>
          </p:cNvPr>
          <p:cNvSpPr/>
          <p:nvPr/>
        </p:nvSpPr>
        <p:spPr>
          <a:xfrm>
            <a:off x="5033569" y="3779126"/>
            <a:ext cx="3349241" cy="257369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managed by the customer, not by Cegid teams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2ADFAB8-A679-81FE-4172-717C98027DFB}"/>
              </a:ext>
            </a:extLst>
          </p:cNvPr>
          <p:cNvSpPr/>
          <p:nvPr/>
        </p:nvSpPr>
        <p:spPr>
          <a:xfrm>
            <a:off x="527806" y="4253874"/>
            <a:ext cx="1302207" cy="626701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Cegid Account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Customer IAM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E079DB89-FE0D-2DAC-8F15-EC9B6E24DC12}"/>
              </a:ext>
            </a:extLst>
          </p:cNvPr>
          <p:cNvSpPr/>
          <p:nvPr/>
        </p:nvSpPr>
        <p:spPr>
          <a:xfrm>
            <a:off x="1937931" y="4253873"/>
            <a:ext cx="1884096" cy="626701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handles security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customer perspective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0068DC80-5235-5D21-6A2E-0C8EF81ADC35}"/>
              </a:ext>
            </a:extLst>
          </p:cNvPr>
          <p:cNvSpPr/>
          <p:nvPr/>
        </p:nvSpPr>
        <p:spPr>
          <a:xfrm>
            <a:off x="3929945" y="4260269"/>
            <a:ext cx="9328442" cy="1919363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it is not managing security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internal services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when the architecture decision is made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to rely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on infrastructure secrets internal to the cloud operator (Cegid here) for communication between two services, micro-services, or projects.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means Cegid Account API keys do not replace Azure Active Directory authentication mechanisms (Like Service Principal, Managed Identities)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example,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or other cloud providers authentication mechanisms to enforce a zero-trust principle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an application architecture where customer identity can not be used or does not make any sense from the customer perspective.</a:t>
            </a:r>
          </a:p>
        </p:txBody>
      </p:sp>
    </p:spTree>
    <p:extLst>
      <p:ext uri="{BB962C8B-B14F-4D97-AF65-F5344CB8AC3E}">
        <p14:creationId xmlns:p14="http://schemas.microsoft.com/office/powerpoint/2010/main" val="98194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FF9E85-D9DE-90C8-6F90-E6694A1EC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38728C-D5D1-1A31-A839-18AE68ABAFFB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71D49-A207-7164-9E4B-EDFCD2A1B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3269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1.3 provider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FA6177-9357-252F-1F2E-F2E9EB50BC5D}"/>
              </a:ext>
            </a:extLst>
          </p:cNvPr>
          <p:cNvGrpSpPr/>
          <p:nvPr/>
        </p:nvGrpSpPr>
        <p:grpSpPr>
          <a:xfrm>
            <a:off x="190444" y="198000"/>
            <a:ext cx="2471205" cy="289586"/>
            <a:chOff x="5881666" y="1590687"/>
            <a:chExt cx="2471205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E60D692D-0209-542D-2A4E-C18293B36E10}"/>
                </a:ext>
              </a:extLst>
            </p:cNvPr>
            <p:cNvSpPr/>
            <p:nvPr/>
          </p:nvSpPr>
          <p:spPr>
            <a:xfrm>
              <a:off x="6081095" y="1603274"/>
              <a:ext cx="227177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Features/Authentication/</a:t>
              </a: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ApiKeys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B1016BFA-474D-CCC6-84B7-BAB0875BB9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E1B45635-5567-2F92-72D7-DC8A2E9C9238}"/>
              </a:ext>
            </a:extLst>
          </p:cNvPr>
          <p:cNvSpPr/>
          <p:nvPr/>
        </p:nvSpPr>
        <p:spPr>
          <a:xfrm>
            <a:off x="497610" y="556079"/>
            <a:ext cx="4612407" cy="257369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If the product must expose an API, secured by API key, it will need to :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8F3577A-2E85-3E7A-1C15-C3ADDE159CD5}"/>
              </a:ext>
            </a:extLst>
          </p:cNvPr>
          <p:cNvSpPr/>
          <p:nvPr/>
        </p:nvSpPr>
        <p:spPr>
          <a:xfrm>
            <a:off x="988828" y="986065"/>
            <a:ext cx="2730482" cy="626701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Register the service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relative 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their product as "supporting API keys" :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899D9685-177D-0947-9D62-A885FB0073F9}"/>
              </a:ext>
            </a:extLst>
          </p:cNvPr>
          <p:cNvSpPr/>
          <p:nvPr/>
        </p:nvSpPr>
        <p:spPr>
          <a:xfrm>
            <a:off x="3819114" y="986065"/>
            <a:ext cx="2384233" cy="1734697"/>
          </a:xfrm>
          <a:prstGeom prst="wedgeRectCallout">
            <a:avLst>
              <a:gd name="adj1" fmla="val -53220"/>
              <a:gd name="adj2" fmla="val -2112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This is </a:t>
            </a:r>
            <a:r>
              <a:rPr lang="en-US" sz="1200" b="1" kern="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optional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;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as for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user access rights,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usage of a service </a:t>
            </a:r>
          </a:p>
          <a:p>
            <a:pPr marL="1600192" lvl="3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Cegid Account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that is relative to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product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optional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2B443EC8-BC27-D3EB-F974-4ECBBFD0666D}"/>
              </a:ext>
            </a:extLst>
          </p:cNvPr>
          <p:cNvSpPr/>
          <p:nvPr/>
        </p:nvSpPr>
        <p:spPr>
          <a:xfrm>
            <a:off x="1481406" y="2803343"/>
            <a:ext cx="8036422" cy="257369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Details can be found in the documentation about how to Create a service for Cegid Account in the Cegid PM &amp; PO Reference.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46CA762A-CF87-6F2C-657C-179A9C4527FB}"/>
              </a:ext>
            </a:extLst>
          </p:cNvPr>
          <p:cNvSpPr/>
          <p:nvPr/>
        </p:nvSpPr>
        <p:spPr>
          <a:xfrm>
            <a:off x="988828" y="3205120"/>
            <a:ext cx="6377314" cy="257369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Register its API and scopes (that should let API key 'enter') on the Token Service of Cegid Account :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57BE0110-F1DB-4670-F74B-30050DEE2091}"/>
              </a:ext>
            </a:extLst>
          </p:cNvPr>
          <p:cNvSpPr/>
          <p:nvPr/>
        </p:nvSpPr>
        <p:spPr>
          <a:xfrm>
            <a:off x="1439224" y="3571669"/>
            <a:ext cx="7768721" cy="257369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Registration process will vary depending on the authentication flow that will be supported by the API (See details below).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8BF2B520-978E-43F5-EE1C-C83974C51A27}"/>
              </a:ext>
            </a:extLst>
          </p:cNvPr>
          <p:cNvSpPr/>
          <p:nvPr/>
        </p:nvSpPr>
        <p:spPr>
          <a:xfrm>
            <a:off x="1949310" y="3931000"/>
            <a:ext cx="7124314" cy="257369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Details can be found in the documentation about API in the Cegid Developers Reference for the Token Service.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22400C55-FD45-EC8C-C912-A5E176502260}"/>
              </a:ext>
            </a:extLst>
          </p:cNvPr>
          <p:cNvSpPr/>
          <p:nvPr/>
        </p:nvSpPr>
        <p:spPr>
          <a:xfrm>
            <a:off x="1949310" y="4289881"/>
            <a:ext cx="9158524" cy="257369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If the above option to have a service "supporting API keys" is used, the scope registration should include the </a:t>
            </a:r>
            <a:r>
              <a:rPr lang="en-US" sz="1200" kern="0" dirty="0" err="1">
                <a:solidFill>
                  <a:prstClr val="white"/>
                </a:solidFill>
                <a:latin typeface="Calibri Light" panose="020F0302020204030204"/>
              </a:rPr>
              <a:t>assignedToApiKeyForServices</a:t>
            </a: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 field.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41B8CBF3-A8FE-8B3C-338D-5F3D5FF7D570}"/>
              </a:ext>
            </a:extLst>
          </p:cNvPr>
          <p:cNvSpPr/>
          <p:nvPr/>
        </p:nvSpPr>
        <p:spPr>
          <a:xfrm>
            <a:off x="988828" y="4672727"/>
            <a:ext cx="4522639" cy="257369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Implement API authentication validation mechanism in its API code :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209B9577-C627-037F-9637-181B7DF999D5}"/>
              </a:ext>
            </a:extLst>
          </p:cNvPr>
          <p:cNvSpPr/>
          <p:nvPr/>
        </p:nvSpPr>
        <p:spPr>
          <a:xfrm>
            <a:off x="1921014" y="5038681"/>
            <a:ext cx="6984852" cy="257369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Validation process will vary depending on the authentication flow that will be supported (See details below).</a:t>
            </a:r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90C7D53C-8AB6-AE82-4B07-3140C335825D}"/>
              </a:ext>
            </a:extLst>
          </p:cNvPr>
          <p:cNvSpPr/>
          <p:nvPr/>
        </p:nvSpPr>
        <p:spPr>
          <a:xfrm>
            <a:off x="1921014" y="5413364"/>
            <a:ext cx="7124314" cy="257369"/>
          </a:xfrm>
          <a:prstGeom prst="wedgeRectCallout">
            <a:avLst>
              <a:gd name="adj1" fmla="val -47660"/>
              <a:gd name="adj2" fmla="val -3457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Details can be found in the documentation about API in the Cegid Developers Reference for the Token Service.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07734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730AD9-350D-EE19-586C-6246DD89F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BA704D-EE0E-0C50-6A03-E711F080F648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09D27-C255-6F30-C6FA-2E8CFDFC4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3523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A05672A-C228-053C-E98F-A20D9E6415DB}"/>
              </a:ext>
            </a:extLst>
          </p:cNvPr>
          <p:cNvGrpSpPr/>
          <p:nvPr/>
        </p:nvGrpSpPr>
        <p:grpSpPr>
          <a:xfrm>
            <a:off x="229705" y="214416"/>
            <a:ext cx="2178809" cy="299662"/>
            <a:chOff x="1643297" y="4045816"/>
            <a:chExt cx="2178809" cy="299662"/>
          </a:xfrm>
        </p:grpSpPr>
        <p:sp>
          <p:nvSpPr>
            <p:cNvPr id="8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3A424A7A-CBB9-135F-9AA3-1A78FE13DCA4}"/>
                </a:ext>
              </a:extLst>
            </p:cNvPr>
            <p:cNvSpPr txBox="1"/>
            <p:nvPr/>
          </p:nvSpPr>
          <p:spPr>
            <a:xfrm>
              <a:off x="1980063" y="4103314"/>
              <a:ext cx="1842043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noProof="1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..\..\_projects\sign_in_python</a:t>
              </a:r>
              <a:endParaRPr lang="en-US" sz="1200" u="sng" noProof="1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9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EC59400C-80A8-00D6-B04D-1B049DAA0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0018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90071</TotalTime>
  <Words>729</Words>
  <Application>Microsoft Office PowerPoint</Application>
  <PresentationFormat>Widescreen</PresentationFormat>
  <Paragraphs>153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code</vt:lpstr>
      <vt:lpstr>1.1 sources</vt:lpstr>
      <vt:lpstr>1.2 onboarding</vt:lpstr>
      <vt:lpstr>1.3 provider</vt:lpstr>
      <vt:lpstr>2. what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1205</cp:revision>
  <dcterms:created xsi:type="dcterms:W3CDTF">2019-03-25T09:18:39Z</dcterms:created>
  <dcterms:modified xsi:type="dcterms:W3CDTF">2024-12-12T11:50:51Z</dcterms:modified>
</cp:coreProperties>
</file>