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428" r:id="rId4"/>
    <p:sldId id="429" r:id="rId5"/>
    <p:sldId id="430" r:id="rId6"/>
    <p:sldId id="431" r:id="rId7"/>
    <p:sldId id="377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171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11/12/2024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authenticati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assistant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inte-accounts.cegid.com/Api/Operation/Help/index.html?urls.primaryName=Token+Service+Managemen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18" Type="http://schemas.openxmlformats.org/officeDocument/2006/relationships/image" Target="../media/image12.sv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17" Type="http://schemas.openxmlformats.org/officeDocument/2006/relationships/image" Target="../media/image11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slide" Target="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04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onboarding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9E03CFC-07D7-90D0-D5CB-395127677BB8}"/>
              </a:ext>
            </a:extLst>
          </p:cNvPr>
          <p:cNvGrpSpPr/>
          <p:nvPr/>
        </p:nvGrpSpPr>
        <p:grpSpPr>
          <a:xfrm>
            <a:off x="10578505" y="115237"/>
            <a:ext cx="1597359" cy="283293"/>
            <a:chOff x="5611636" y="5954426"/>
            <a:chExt cx="1597360" cy="283293"/>
          </a:xfrm>
        </p:grpSpPr>
        <p:pic>
          <p:nvPicPr>
            <p:cNvPr id="7" name="Picture 6" descr="Icon&#10;&#10;Description automatically generated">
              <a:extLst>
                <a:ext uri="{FF2B5EF4-FFF2-40B4-BE49-F238E27FC236}">
                  <a16:creationId xmlns:a16="http://schemas.microsoft.com/office/drawing/2014/main" id="{F624B261-1B50-B343-D989-12816F9E6C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4902254E-4EE5-3D6D-B001-07FB7C21AD86}"/>
                </a:ext>
              </a:extLst>
            </p:cNvPr>
            <p:cNvSpPr/>
            <p:nvPr/>
          </p:nvSpPr>
          <p:spPr>
            <a:xfrm>
              <a:off x="6107411" y="5954426"/>
              <a:ext cx="11015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authentication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740A5EC-7F41-005B-B343-935184406F9D}"/>
              </a:ext>
            </a:extLst>
          </p:cNvPr>
          <p:cNvGrpSpPr/>
          <p:nvPr/>
        </p:nvGrpSpPr>
        <p:grpSpPr>
          <a:xfrm>
            <a:off x="10578504" y="411116"/>
            <a:ext cx="1228667" cy="283293"/>
            <a:chOff x="5611636" y="5954426"/>
            <a:chExt cx="1228668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BEDBBFCA-A09B-AD6E-8D61-66A35F050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F932E6B-A09B-7AB8-4E3B-F81C5344355F}"/>
                </a:ext>
              </a:extLst>
            </p:cNvPr>
            <p:cNvSpPr/>
            <p:nvPr/>
          </p:nvSpPr>
          <p:spPr>
            <a:xfrm>
              <a:off x="6107411" y="5954426"/>
              <a:ext cx="732893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assistant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8DEEA-D2C2-4022-C560-34745A1C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CE9B787-C46B-43F3-0D95-B352BF9774A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FBD975-A0F0-9336-4130-A67069303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170578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cegid token TESTS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516DA-6627-D52D-DA5F-F0A292374886}"/>
              </a:ext>
            </a:extLst>
          </p:cNvPr>
          <p:cNvGrpSpPr/>
          <p:nvPr/>
        </p:nvGrpSpPr>
        <p:grpSpPr>
          <a:xfrm>
            <a:off x="190444" y="291671"/>
            <a:ext cx="2450366" cy="289586"/>
            <a:chOff x="5881666" y="1590687"/>
            <a:chExt cx="245036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A2A9723B-B6E7-F2BF-5147-EC65B97F9D6B}"/>
                </a:ext>
              </a:extLst>
            </p:cNvPr>
            <p:cNvSpPr/>
            <p:nvPr/>
          </p:nvSpPr>
          <p:spPr>
            <a:xfrm>
              <a:off x="6081095" y="1603274"/>
              <a:ext cx="22509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cegid token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D404C4B0-96F4-6AD9-0802-DDDDDEE5B3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2196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0CC037-4DD1-D8EA-F447-2E0CD7F08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42E2A3A-D7E3-B927-83A5-D697FA560E07}"/>
              </a:ext>
            </a:extLst>
          </p:cNvPr>
          <p:cNvSpPr/>
          <p:nvPr/>
        </p:nvSpPr>
        <p:spPr>
          <a:xfrm>
            <a:off x="86598" y="898118"/>
            <a:ext cx="207692" cy="5761882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4CCEF-DBC6-F99C-F554-9A640B5E7C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4633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 api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863AF134-E6C9-C31C-7C94-2741EF43D7F3}"/>
              </a:ext>
            </a:extLst>
          </p:cNvPr>
          <p:cNvSpPr/>
          <p:nvPr/>
        </p:nvSpPr>
        <p:spPr>
          <a:xfrm>
            <a:off x="206315" y="1067547"/>
            <a:ext cx="16720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login end point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00A94D82-712D-4B8C-ECDE-BE62428B25ED}"/>
              </a:ext>
            </a:extLst>
          </p:cNvPr>
          <p:cNvSpPr/>
          <p:nvPr/>
        </p:nvSpPr>
        <p:spPr>
          <a:xfrm>
            <a:off x="1929934" y="1828935"/>
            <a:ext cx="4000060" cy="2411805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"apis"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"backend"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"applicationSuiteId"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"business-os-dev"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"clientId"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"business-os-dev.api.backend"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"business-os-dev.build.rw"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"business-os-dev.request.rw"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"internalDescription"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"Cegid Pulse OS backend API to read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write skills, models, agents, workflows, sessions, and requests."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"build.rw"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"request.rw"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2F6152C5-7E9A-930F-F780-A0E3068EDA08}"/>
              </a:ext>
            </a:extLst>
          </p:cNvPr>
          <p:cNvSpPr/>
          <p:nvPr/>
        </p:nvSpPr>
        <p:spPr>
          <a:xfrm>
            <a:off x="206315" y="1828935"/>
            <a:ext cx="17506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token end point</a:t>
            </a: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C1BBD40C-71AC-E080-ED11-FD5A9F15025C}"/>
              </a:ext>
            </a:extLst>
          </p:cNvPr>
          <p:cNvSpPr/>
          <p:nvPr/>
        </p:nvSpPr>
        <p:spPr>
          <a:xfrm>
            <a:off x="3032387" y="641398"/>
            <a:ext cx="1540019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SWAGGER DEV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5F181D-2489-F80B-68AA-26ADBDA9FF66}"/>
              </a:ext>
            </a:extLst>
          </p:cNvPr>
          <p:cNvSpPr/>
          <p:nvPr/>
        </p:nvSpPr>
        <p:spPr>
          <a:xfrm>
            <a:off x="86597" y="69439"/>
            <a:ext cx="12037223" cy="23672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cegid account onboarding endpoints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637E8167-6D90-2F49-8746-531475D80816}"/>
              </a:ext>
            </a:extLst>
          </p:cNvPr>
          <p:cNvSpPr/>
          <p:nvPr/>
        </p:nvSpPr>
        <p:spPr>
          <a:xfrm>
            <a:off x="3527198" y="1065738"/>
            <a:ext cx="550398" cy="257369"/>
          </a:xfrm>
          <a:prstGeom prst="wedgeRectCallout">
            <a:avLst>
              <a:gd name="adj1" fmla="val -18"/>
              <a:gd name="adj2" fmla="val -69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1940645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C4B5DC-D292-FC1F-CD28-6DDF29063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A342A9A-48AE-6EB5-754D-BC365B4B5F2F}"/>
              </a:ext>
            </a:extLst>
          </p:cNvPr>
          <p:cNvSpPr/>
          <p:nvPr/>
        </p:nvSpPr>
        <p:spPr>
          <a:xfrm>
            <a:off x="86598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7F5D9-F72F-045B-F7BC-5ACA88A0D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90621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marL="0" indent="0" algn="l">
              <a:buFont typeface="Arial" panose="020B0604020202020204" pitchFamily="34" charset="0"/>
              <a:buNone/>
            </a:pP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2.1.1 secret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C82667C9-5F58-1970-DA77-9753BA5AD477}"/>
              </a:ext>
            </a:extLst>
          </p:cNvPr>
          <p:cNvSpPr/>
          <p:nvPr/>
        </p:nvSpPr>
        <p:spPr>
          <a:xfrm>
            <a:off x="1454403" y="6292835"/>
            <a:ext cx="3105585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3bGz9OZE2Gd9A0xz-JkKey2SpWtnNn5LJ_AndMrqN10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Speech Bubble: Rectangle 11">
            <a:extLst>
              <a:ext uri="{FF2B5EF4-FFF2-40B4-BE49-F238E27FC236}">
                <a16:creationId xmlns:a16="http://schemas.microsoft.com/office/drawing/2014/main" id="{6EC52EDB-E1DD-8D6A-E8DA-1E29807CDE60}"/>
              </a:ext>
            </a:extLst>
          </p:cNvPr>
          <p:cNvSpPr/>
          <p:nvPr/>
        </p:nvSpPr>
        <p:spPr>
          <a:xfrm>
            <a:off x="660332" y="5316077"/>
            <a:ext cx="1624410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000" kern="0" noProof="1">
                <a:solidFill>
                  <a:prstClr val="white"/>
                </a:solidFill>
                <a:latin typeface="Consolas" panose="020B0609020204030204" pitchFamily="49" charset="0"/>
              </a:rPr>
              <a:t>7TMdgG1bWO6ApjLvqyNsKA</a:t>
            </a:r>
            <a:endParaRPr kumimoji="0" lang="en-US" sz="10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EB4ED633-DCFC-840F-DE1C-31F9B6F6D614}"/>
              </a:ext>
            </a:extLst>
          </p:cNvPr>
          <p:cNvSpPr/>
          <p:nvPr/>
        </p:nvSpPr>
        <p:spPr>
          <a:xfrm>
            <a:off x="216173" y="5290874"/>
            <a:ext cx="4441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id</a:t>
            </a:r>
          </a:p>
        </p:txBody>
      </p:sp>
      <p:sp>
        <p:nvSpPr>
          <p:cNvPr id="14" name="Arrow: Right 5">
            <a:extLst>
              <a:ext uri="{FF2B5EF4-FFF2-40B4-BE49-F238E27FC236}">
                <a16:creationId xmlns:a16="http://schemas.microsoft.com/office/drawing/2014/main" id="{B8A30EB1-682F-F81D-59CC-358E3EE7DA4B}"/>
              </a:ext>
            </a:extLst>
          </p:cNvPr>
          <p:cNvSpPr/>
          <p:nvPr/>
        </p:nvSpPr>
        <p:spPr>
          <a:xfrm>
            <a:off x="255231" y="6242427"/>
            <a:ext cx="119917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API secret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E7B52F-1EC5-2F63-A9F3-577EC72B8B30}"/>
              </a:ext>
            </a:extLst>
          </p:cNvPr>
          <p:cNvGrpSpPr/>
          <p:nvPr/>
        </p:nvGrpSpPr>
        <p:grpSpPr>
          <a:xfrm>
            <a:off x="1661191" y="2835984"/>
            <a:ext cx="2450366" cy="289586"/>
            <a:chOff x="5881666" y="1590687"/>
            <a:chExt cx="2450366" cy="289586"/>
          </a:xfrm>
        </p:grpSpPr>
        <p:sp>
          <p:nvSpPr>
            <p:cNvPr id="16" name="Retângulo 5">
              <a:extLst>
                <a:ext uri="{FF2B5EF4-FFF2-40B4-BE49-F238E27FC236}">
                  <a16:creationId xmlns:a16="http://schemas.microsoft.com/office/drawing/2014/main" id="{7372C416-15A0-D47D-84A7-C3F7581B1324}"/>
                </a:ext>
              </a:extLst>
            </p:cNvPr>
            <p:cNvSpPr/>
            <p:nvPr/>
          </p:nvSpPr>
          <p:spPr>
            <a:xfrm>
              <a:off x="6081095" y="1603274"/>
              <a:ext cx="22509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cegid token service management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751FB8F2-BAF2-A8B0-04CF-C3F57229CE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7CBF7ACD-833E-AE7B-EC76-8A4B5FAEEB76}"/>
              </a:ext>
            </a:extLst>
          </p:cNvPr>
          <p:cNvSpPr/>
          <p:nvPr/>
        </p:nvSpPr>
        <p:spPr>
          <a:xfrm>
            <a:off x="1016198" y="5791853"/>
            <a:ext cx="566428" cy="226591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backend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E8E5A246-1313-F21D-89E7-BE969AC855DA}"/>
              </a:ext>
            </a:extLst>
          </p:cNvPr>
          <p:cNvSpPr/>
          <p:nvPr/>
        </p:nvSpPr>
        <p:spPr>
          <a:xfrm>
            <a:off x="216173" y="5754050"/>
            <a:ext cx="80002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API 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832194-3C20-3509-5530-DA0ADF97C9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05" y="216287"/>
            <a:ext cx="3610895" cy="24609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31605B-8B14-5C7C-84F2-DFE294BC82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252" y="3311747"/>
            <a:ext cx="5128121" cy="160855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4397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60338B-ABDE-8FEC-1F38-039389D0E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E9DDE64-C465-16DF-9F0E-D8DCA72F4AEE}"/>
              </a:ext>
            </a:extLst>
          </p:cNvPr>
          <p:cNvSpPr/>
          <p:nvPr/>
        </p:nvSpPr>
        <p:spPr>
          <a:xfrm>
            <a:off x="86598" y="898118"/>
            <a:ext cx="207692" cy="5761882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9B7515-BA30-F8CA-A707-3EEC51DACC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17293"/>
            <a:ext cx="64633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2.2 app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4F7464FC-3B4D-20F1-B4C6-AC0F584A1080}"/>
              </a:ext>
            </a:extLst>
          </p:cNvPr>
          <p:cNvSpPr/>
          <p:nvPr/>
        </p:nvSpPr>
        <p:spPr>
          <a:xfrm>
            <a:off x="206315" y="1067547"/>
            <a:ext cx="16720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login end point</a:t>
            </a:r>
          </a:p>
        </p:txBody>
      </p:sp>
      <p:sp>
        <p:nvSpPr>
          <p:cNvPr id="19" name="Speech Bubble: Rectangle 18">
            <a:extLst>
              <a:ext uri="{FF2B5EF4-FFF2-40B4-BE49-F238E27FC236}">
                <a16:creationId xmlns:a16="http://schemas.microsoft.com/office/drawing/2014/main" id="{5037F883-EE80-2EFB-CDFD-4901B785C527}"/>
              </a:ext>
            </a:extLst>
          </p:cNvPr>
          <p:cNvSpPr/>
          <p:nvPr/>
        </p:nvSpPr>
        <p:spPr>
          <a:xfrm>
            <a:off x="1878374" y="2152804"/>
            <a:ext cx="3551219" cy="4012243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"skunk.tests"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"applicationSuiteId"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"accessTokenValiditySeconds"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3600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"allowClientCredentials"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"allowOfflineAccess"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"applicationType"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"AuthorizationCodeWithPkce"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"clientId"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"business-os-inte.app.skunk.tests"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"clientIdAlias"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"internalDescription"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"Test app to be used by skunk works"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"redirectUris"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"http://localhost:8990/callback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"refreshTokenValiditySeconds"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86400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"requireClientSecret"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"reusableRefreshToken"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"business-os-inte.build.rw"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"granted"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"business-os-inte.request.rw"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"granted"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"devisfact-dev.aiapi.global"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"granted"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"signinApplicationClientId"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0" name="Arrow: Right 5">
            <a:extLst>
              <a:ext uri="{FF2B5EF4-FFF2-40B4-BE49-F238E27FC236}">
                <a16:creationId xmlns:a16="http://schemas.microsoft.com/office/drawing/2014/main" id="{91B4C9DA-491D-1AB9-48AD-1D253F8FF74A}"/>
              </a:ext>
            </a:extLst>
          </p:cNvPr>
          <p:cNvSpPr/>
          <p:nvPr/>
        </p:nvSpPr>
        <p:spPr>
          <a:xfrm>
            <a:off x="206315" y="1828935"/>
            <a:ext cx="17506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token end point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D9AC61-033F-BC1F-4641-347CEFB0943D}"/>
              </a:ext>
            </a:extLst>
          </p:cNvPr>
          <p:cNvSpPr/>
          <p:nvPr/>
        </p:nvSpPr>
        <p:spPr>
          <a:xfrm>
            <a:off x="6780039" y="898119"/>
            <a:ext cx="207692" cy="565673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C9E123E-B786-EEA2-3B8F-34092B02D060}"/>
              </a:ext>
            </a:extLst>
          </p:cNvPr>
          <p:cNvSpPr/>
          <p:nvPr/>
        </p:nvSpPr>
        <p:spPr>
          <a:xfrm>
            <a:off x="6938753" y="1068836"/>
            <a:ext cx="167205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login end point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485A62AA-F5FA-AE58-5065-AA4AEFDBBBAF}"/>
              </a:ext>
            </a:extLst>
          </p:cNvPr>
          <p:cNvSpPr/>
          <p:nvPr/>
        </p:nvSpPr>
        <p:spPr>
          <a:xfrm>
            <a:off x="7718196" y="2152804"/>
            <a:ext cx="3943956" cy="3766022"/>
          </a:xfrm>
          <a:prstGeom prst="wedgeRectCallout">
            <a:avLst>
              <a:gd name="adj1" fmla="val 21764"/>
              <a:gd name="adj2" fmla="val 28415"/>
            </a:avLst>
          </a:prstGeom>
          <a:solidFill>
            <a:sysClr val="windowText" lastClr="000000"/>
          </a:solidFill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"pulseosapi"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"applicationSuiteId"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"accessTokenValiditySeconds"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3600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"allowClientCredentials"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"allowOfflineAccess"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"applicationType"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"AuthorizationCodeWithPkce"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"clientId"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"business-os-inte.app.pulseosapi"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"clientIdAlias"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"internalDescription"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"Cegid Pulse OS Swagger"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"redirectUris"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"http://localhost:8989/docs/oauth2-redirect"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"https://oauth.pstmn.io/v1/callback"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"https://st-pulse-api.azurewebsites.net/docs/oauth2-redirect"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"refreshTokenValiditySeconds"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86400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"requireClientSecret"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"reusableRefreshToken"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"scopes"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[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"business-os-inte.build.rw"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"granted"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"scopeId"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"business-os-inte.request.rw"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"granted"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"signinApplicationClientId"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</a:t>
            </a:r>
            <a:endParaRPr kumimoji="0" lang="en-US" sz="800" b="0" i="0" u="none" strike="noStrike" kern="1200" cap="none" spc="0" normalizeH="0" baseline="0" noProof="1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2DA57925-2EE4-7631-DDC6-15AC71628DA2}"/>
              </a:ext>
            </a:extLst>
          </p:cNvPr>
          <p:cNvSpPr/>
          <p:nvPr/>
        </p:nvSpPr>
        <p:spPr>
          <a:xfrm>
            <a:off x="6938753" y="1744900"/>
            <a:ext cx="1750605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token end point</a:t>
            </a:r>
          </a:p>
        </p:txBody>
      </p:sp>
      <p:sp>
        <p:nvSpPr>
          <p:cNvPr id="9" name="Callout: Down Arrow 8">
            <a:extLst>
              <a:ext uri="{FF2B5EF4-FFF2-40B4-BE49-F238E27FC236}">
                <a16:creationId xmlns:a16="http://schemas.microsoft.com/office/drawing/2014/main" id="{2E9D73C8-FC18-02D1-5AE3-AA3265A6B2D0}"/>
              </a:ext>
            </a:extLst>
          </p:cNvPr>
          <p:cNvSpPr/>
          <p:nvPr/>
        </p:nvSpPr>
        <p:spPr>
          <a:xfrm>
            <a:off x="3240778" y="473779"/>
            <a:ext cx="1123238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TESTS DEV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0" name="Callout: Down Arrow 9">
            <a:extLst>
              <a:ext uri="{FF2B5EF4-FFF2-40B4-BE49-F238E27FC236}">
                <a16:creationId xmlns:a16="http://schemas.microsoft.com/office/drawing/2014/main" id="{64523460-9F0E-E5C4-2BB0-69446EEB1544}"/>
              </a:ext>
            </a:extLst>
          </p:cNvPr>
          <p:cNvSpPr/>
          <p:nvPr/>
        </p:nvSpPr>
        <p:spPr>
          <a:xfrm>
            <a:off x="8872317" y="473779"/>
            <a:ext cx="1540019" cy="424339"/>
          </a:xfrm>
          <a:prstGeom prst="downArrowCallout">
            <a:avLst/>
          </a:pr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72000" tIns="0" rIns="72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SWAGGER DEV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18EDC1-6B6C-83DC-5D45-B045D90EE442}"/>
              </a:ext>
            </a:extLst>
          </p:cNvPr>
          <p:cNvSpPr/>
          <p:nvPr/>
        </p:nvSpPr>
        <p:spPr>
          <a:xfrm>
            <a:off x="86597" y="69439"/>
            <a:ext cx="12037223" cy="23672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cegid account onboarding endpoints</a:t>
            </a:r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7B4CADF4-AF9B-53B3-7DF4-7361293C9304}"/>
              </a:ext>
            </a:extLst>
          </p:cNvPr>
          <p:cNvSpPr/>
          <p:nvPr/>
        </p:nvSpPr>
        <p:spPr>
          <a:xfrm>
            <a:off x="3527198" y="1065738"/>
            <a:ext cx="550398" cy="257369"/>
          </a:xfrm>
          <a:prstGeom prst="wedgeRectCallout">
            <a:avLst>
              <a:gd name="adj1" fmla="val -18"/>
              <a:gd name="adj2" fmla="val -69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nothing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10F2033B-8AD7-6E61-0FC7-E3D5F3BF2612}"/>
              </a:ext>
            </a:extLst>
          </p:cNvPr>
          <p:cNvSpPr/>
          <p:nvPr/>
        </p:nvSpPr>
        <p:spPr>
          <a:xfrm>
            <a:off x="9367127" y="1065737"/>
            <a:ext cx="550398" cy="257369"/>
          </a:xfrm>
          <a:prstGeom prst="wedgeRectCallout">
            <a:avLst>
              <a:gd name="adj1" fmla="val -18"/>
              <a:gd name="adj2" fmla="val -6985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nothing</a:t>
            </a:r>
          </a:p>
        </p:txBody>
      </p:sp>
    </p:spTree>
    <p:extLst>
      <p:ext uri="{BB962C8B-B14F-4D97-AF65-F5344CB8AC3E}">
        <p14:creationId xmlns:p14="http://schemas.microsoft.com/office/powerpoint/2010/main" val="2027803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82327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404372" y="6044547"/>
            <a:ext cx="1474318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deploy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304221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781" y="10569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7396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>
            <a:stCxn id="3" idx="1"/>
          </p:cNvCxnSpPr>
          <p:nvPr/>
        </p:nvCxnSpPr>
        <p:spPr>
          <a:xfrm rot="10800000" flipH="1">
            <a:off x="3949147" y="3636580"/>
            <a:ext cx="3460441" cy="742678"/>
          </a:xfrm>
          <a:prstGeom prst="bentConnector3">
            <a:avLst>
              <a:gd name="adj1" fmla="val 32839"/>
            </a:avLst>
          </a:prstGeom>
          <a:ln w="9525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41784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  <p:sp>
        <p:nvSpPr>
          <p:cNvPr id="3" name="Right Brace 2">
            <a:extLst>
              <a:ext uri="{FF2B5EF4-FFF2-40B4-BE49-F238E27FC236}">
                <a16:creationId xmlns:a16="http://schemas.microsoft.com/office/drawing/2014/main" id="{28F89B6D-FD21-4FB5-B0CE-885E5C11A610}"/>
              </a:ext>
            </a:extLst>
          </p:cNvPr>
          <p:cNvSpPr/>
          <p:nvPr/>
        </p:nvSpPr>
        <p:spPr>
          <a:xfrm>
            <a:off x="3829878" y="4179726"/>
            <a:ext cx="119270" cy="399064"/>
          </a:xfrm>
          <a:prstGeom prst="rightBrace">
            <a:avLst/>
          </a:prstGeom>
          <a:ln w="95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6F93F9-6ED0-2481-EDE7-00B59708324C}"/>
              </a:ext>
            </a:extLst>
          </p:cNvPr>
          <p:cNvSpPr txBox="1"/>
          <p:nvPr/>
        </p:nvSpPr>
        <p:spPr>
          <a:xfrm>
            <a:off x="2542030" y="4640408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15" name="Graphic 14" descr="Checkmark with solid fill">
            <a:extLst>
              <a:ext uri="{FF2B5EF4-FFF2-40B4-BE49-F238E27FC236}">
                <a16:creationId xmlns:a16="http://schemas.microsoft.com/office/drawing/2014/main" id="{EC1F459D-B53A-CF7C-7F35-212EBD4FE3E8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37702" y="5082114"/>
            <a:ext cx="313996" cy="313996"/>
          </a:xfrm>
          <a:prstGeom prst="rect">
            <a:avLst/>
          </a:prstGeom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88850</TotalTime>
  <Words>599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onboarding</vt:lpstr>
      <vt:lpstr>2. cegid token TESTS app</vt:lpstr>
      <vt:lpstr>2.1 api</vt:lpstr>
      <vt:lpstr>2.1.1 secret</vt:lpstr>
      <vt:lpstr>2.2 app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1206</cp:revision>
  <dcterms:created xsi:type="dcterms:W3CDTF">2019-03-25T09:18:39Z</dcterms:created>
  <dcterms:modified xsi:type="dcterms:W3CDTF">2024-12-11T16:09:32Z</dcterms:modified>
</cp:coreProperties>
</file>