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9" r:id="rId3"/>
    <p:sldId id="408" r:id="rId4"/>
    <p:sldId id="409" r:id="rId5"/>
    <p:sldId id="410" r:id="rId6"/>
    <p:sldId id="411" r:id="rId7"/>
    <p:sldId id="412" r:id="rId8"/>
    <p:sldId id="377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14371" autoAdjust="0"/>
    <p:restoredTop sz="86410" autoAdjust="0"/>
  </p:normalViewPr>
  <p:slideViewPr>
    <p:cSldViewPr snapToGrid="0">
      <p:cViewPr varScale="1">
        <p:scale>
          <a:sx n="159" d="100"/>
          <a:sy n="159" d="100"/>
        </p:scale>
        <p:origin x="36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02/01/2025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k8slens.dev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18" Type="http://schemas.openxmlformats.org/officeDocument/2006/relationships/image" Target="../media/image22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8.png"/><Relationship Id="rId17" Type="http://schemas.openxmlformats.org/officeDocument/2006/relationships/image" Target="../media/image21.png"/><Relationship Id="rId2" Type="http://schemas.openxmlformats.org/officeDocument/2006/relationships/image" Target="../media/image15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0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7.svg"/><Relationship Id="rId1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8678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pipelines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74BBD-84DB-B4DB-4316-4E3135E46710}"/>
              </a:ext>
            </a:extLst>
          </p:cNvPr>
          <p:cNvGrpSpPr/>
          <p:nvPr/>
        </p:nvGrpSpPr>
        <p:grpSpPr>
          <a:xfrm>
            <a:off x="10578504" y="115237"/>
            <a:ext cx="1227065" cy="283293"/>
            <a:chOff x="5611636" y="5954426"/>
            <a:chExt cx="1227066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47F83F-C15D-1C43-C9E6-09603419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183CE4-067F-3611-7ADB-81F5C1C764F6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5D1CD9-4AA8-6FD4-8671-4CECE2907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526B01-76D9-8EBC-6DCF-6DCF6966BCA3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66DA3-6894-359C-55CB-4FD162C7D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7972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variables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C8E9D0-CCEE-20DA-1932-EE335AA56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80" y="590441"/>
            <a:ext cx="6477904" cy="156231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38FFB6-E6D6-A922-42ED-88D55E4B8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92" y="398077"/>
            <a:ext cx="2561146" cy="183177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4EA462-7F58-F87D-0297-F7E5361C7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434" y="3120190"/>
            <a:ext cx="4065715" cy="301591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53DEF0E7-518A-CC5B-E26B-404D02D8DA97}"/>
              </a:ext>
            </a:extLst>
          </p:cNvPr>
          <p:cNvSpPr/>
          <p:nvPr/>
        </p:nvSpPr>
        <p:spPr>
          <a:xfrm>
            <a:off x="5188268" y="926623"/>
            <a:ext cx="2247248" cy="4449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 20">
            <a:extLst>
              <a:ext uri="{FF2B5EF4-FFF2-40B4-BE49-F238E27FC236}">
                <a16:creationId xmlns:a16="http://schemas.microsoft.com/office/drawing/2014/main" id="{ED231720-35DE-6174-B88B-6111F0D233F8}"/>
              </a:ext>
            </a:extLst>
          </p:cNvPr>
          <p:cNvSpPr/>
          <p:nvPr/>
        </p:nvSpPr>
        <p:spPr>
          <a:xfrm>
            <a:off x="3295299" y="5610919"/>
            <a:ext cx="839554" cy="22439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 20">
            <a:extLst>
              <a:ext uri="{FF2B5EF4-FFF2-40B4-BE49-F238E27FC236}">
                <a16:creationId xmlns:a16="http://schemas.microsoft.com/office/drawing/2014/main" id="{F9E5FC8E-892A-8A7B-9CC0-41C6DE0F951F}"/>
              </a:ext>
            </a:extLst>
          </p:cNvPr>
          <p:cNvSpPr/>
          <p:nvPr/>
        </p:nvSpPr>
        <p:spPr>
          <a:xfrm>
            <a:off x="5188268" y="1644316"/>
            <a:ext cx="4826016" cy="352384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20">
            <a:extLst>
              <a:ext uri="{FF2B5EF4-FFF2-40B4-BE49-F238E27FC236}">
                <a16:creationId xmlns:a16="http://schemas.microsoft.com/office/drawing/2014/main" id="{27A943A1-64A3-32A9-E0FB-44D70952898A}"/>
              </a:ext>
            </a:extLst>
          </p:cNvPr>
          <p:cNvSpPr/>
          <p:nvPr/>
        </p:nvSpPr>
        <p:spPr>
          <a:xfrm>
            <a:off x="3295299" y="4705242"/>
            <a:ext cx="1685775" cy="224398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424480-E5B0-3901-CF17-971E3CEA1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98B43-3DB9-A725-7130-1FA8F8E7E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70" y="228860"/>
            <a:ext cx="5445855" cy="353568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5C62EF-6959-11D9-D27A-0890C05C80A8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9CC35-7C7F-E6C5-2A48-27348306F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42058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pulseos-pipeline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Retângulo 20">
            <a:extLst>
              <a:ext uri="{FF2B5EF4-FFF2-40B4-BE49-F238E27FC236}">
                <a16:creationId xmlns:a16="http://schemas.microsoft.com/office/drawing/2014/main" id="{AE7C1E35-A75D-3889-2E45-69593C1197F6}"/>
              </a:ext>
            </a:extLst>
          </p:cNvPr>
          <p:cNvSpPr/>
          <p:nvPr/>
        </p:nvSpPr>
        <p:spPr>
          <a:xfrm>
            <a:off x="508556" y="1884501"/>
            <a:ext cx="3641078" cy="22439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5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D046EC-2786-81B4-601E-39054FFF4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0671A9-02DE-C1CD-A7C0-5B648A3F6088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832E2-7893-DFDF-A516-FD32215E0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58381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lens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10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B06A7F-CDD6-EFEB-48D9-0544059E4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AA3E5E-AE21-DF15-3F77-7FB060D9F504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60C91-BAB5-9212-43AC-239631238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58381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setup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5BBB508-8015-C66D-3861-8131644F6338}"/>
              </a:ext>
            </a:extLst>
          </p:cNvPr>
          <p:cNvSpPr/>
          <p:nvPr/>
        </p:nvSpPr>
        <p:spPr>
          <a:xfrm>
            <a:off x="391704" y="180000"/>
            <a:ext cx="752376" cy="257369"/>
          </a:xfrm>
          <a:prstGeom prst="wedgeRectCallout">
            <a:avLst>
              <a:gd name="adj1" fmla="val -63480"/>
              <a:gd name="adj2" fmla="val -1838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az login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09FE2D-726F-31D9-F498-7A05C5C71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71" y="646623"/>
            <a:ext cx="8612777" cy="194605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56E7DF3-767B-3B91-6F6C-2504D726EF0C}"/>
              </a:ext>
            </a:extLst>
          </p:cNvPr>
          <p:cNvSpPr/>
          <p:nvPr/>
        </p:nvSpPr>
        <p:spPr>
          <a:xfrm>
            <a:off x="391704" y="5594314"/>
            <a:ext cx="8289696" cy="257369"/>
          </a:xfrm>
          <a:prstGeom prst="wedgeRectCallout">
            <a:avLst>
              <a:gd name="adj1" fmla="val -51327"/>
              <a:gd name="adj2" fmla="val -2515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az aks get-credentials --resource-group RSG834900PASD01-CLUSTER --name CON834900AKSD01 --admin</a:t>
            </a:r>
          </a:p>
        </p:txBody>
      </p:sp>
      <p:sp>
        <p:nvSpPr>
          <p:cNvPr id="13" name="Retângulo 20">
            <a:extLst>
              <a:ext uri="{FF2B5EF4-FFF2-40B4-BE49-F238E27FC236}">
                <a16:creationId xmlns:a16="http://schemas.microsoft.com/office/drawing/2014/main" id="{2689FAD2-5A32-1990-1517-14D1B38AD341}"/>
              </a:ext>
            </a:extLst>
          </p:cNvPr>
          <p:cNvSpPr/>
          <p:nvPr/>
        </p:nvSpPr>
        <p:spPr>
          <a:xfrm>
            <a:off x="614271" y="1688124"/>
            <a:ext cx="3404735" cy="14368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9AFD4CF-F11D-7088-FE8E-4089EB2F3796}"/>
              </a:ext>
            </a:extLst>
          </p:cNvPr>
          <p:cNvSpPr/>
          <p:nvPr/>
        </p:nvSpPr>
        <p:spPr>
          <a:xfrm>
            <a:off x="4371910" y="1538152"/>
            <a:ext cx="1938599" cy="257369"/>
          </a:xfrm>
          <a:prstGeom prst="wedgeRectCallout">
            <a:avLst>
              <a:gd name="adj1" fmla="val -65829"/>
              <a:gd name="adj2" fmla="val 3298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select the k8s subscription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A7DEDE-BD54-CF63-17D7-4D4982CA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5" y="3232750"/>
            <a:ext cx="10832432" cy="56001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E436A0CA-4F9D-5E0E-43E2-487AAD92158F}"/>
              </a:ext>
            </a:extLst>
          </p:cNvPr>
          <p:cNvSpPr/>
          <p:nvPr/>
        </p:nvSpPr>
        <p:spPr>
          <a:xfrm>
            <a:off x="391704" y="2801927"/>
            <a:ext cx="2621478" cy="257369"/>
          </a:xfrm>
          <a:prstGeom prst="wedgeRectCallout">
            <a:avLst>
              <a:gd name="adj1" fmla="val -56902"/>
              <a:gd name="adj2" fmla="val -1838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az account show --output table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8" name="Retângulo 20">
            <a:extLst>
              <a:ext uri="{FF2B5EF4-FFF2-40B4-BE49-F238E27FC236}">
                <a16:creationId xmlns:a16="http://schemas.microsoft.com/office/drawing/2014/main" id="{103E9A2A-6C00-977D-9C19-224B50B6DA9C}"/>
              </a:ext>
            </a:extLst>
          </p:cNvPr>
          <p:cNvSpPr/>
          <p:nvPr/>
        </p:nvSpPr>
        <p:spPr>
          <a:xfrm>
            <a:off x="4717017" y="3601453"/>
            <a:ext cx="1010016" cy="13350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AC9C56B8-6C84-B3D6-5B87-44D0F2E118A2}"/>
              </a:ext>
            </a:extLst>
          </p:cNvPr>
          <p:cNvSpPr/>
          <p:nvPr/>
        </p:nvSpPr>
        <p:spPr>
          <a:xfrm>
            <a:off x="4717017" y="2982041"/>
            <a:ext cx="2015543" cy="257369"/>
          </a:xfrm>
          <a:prstGeom prst="wedgeRectCallout">
            <a:avLst>
              <a:gd name="adj1" fmla="val -36314"/>
              <a:gd name="adj2" fmla="val 9063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display current subscription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7919C5-6EC6-6676-593B-7247BA79D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5" y="4468852"/>
            <a:ext cx="2406612" cy="94339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649F2128-3B4F-1879-6B61-02B235DDCBBC}"/>
              </a:ext>
            </a:extLst>
          </p:cNvPr>
          <p:cNvSpPr/>
          <p:nvPr/>
        </p:nvSpPr>
        <p:spPr>
          <a:xfrm>
            <a:off x="476663" y="4029413"/>
            <a:ext cx="2451559" cy="257369"/>
          </a:xfrm>
          <a:prstGeom prst="wedgeRectCallout">
            <a:avLst>
              <a:gd name="adj1" fmla="val -56902"/>
              <a:gd name="adj2" fmla="val -1838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az group list --output table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08BC66B4-01AC-CADA-9FB1-2B33CC740C73}"/>
              </a:ext>
            </a:extLst>
          </p:cNvPr>
          <p:cNvSpPr/>
          <p:nvPr/>
        </p:nvSpPr>
        <p:spPr>
          <a:xfrm>
            <a:off x="3206482" y="4542136"/>
            <a:ext cx="1767078" cy="257369"/>
          </a:xfrm>
          <a:prstGeom prst="wedgeRectCallout">
            <a:avLst>
              <a:gd name="adj1" fmla="val -57207"/>
              <a:gd name="adj2" fmla="val -909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display resource groups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718195F-8262-6645-DC1D-1ACFF1CB1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59" y="6013857"/>
            <a:ext cx="8970600" cy="51224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A400563D-4942-0A27-19BC-2899FF8781CF}"/>
              </a:ext>
            </a:extLst>
          </p:cNvPr>
          <p:cNvSpPr/>
          <p:nvPr/>
        </p:nvSpPr>
        <p:spPr>
          <a:xfrm>
            <a:off x="9510671" y="6101861"/>
            <a:ext cx="1662882" cy="257369"/>
          </a:xfrm>
          <a:prstGeom prst="wedgeRectCallout">
            <a:avLst>
              <a:gd name="adj1" fmla="val -57207"/>
              <a:gd name="adj2" fmla="val -909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connect to k8s cluster</a:t>
            </a:r>
          </a:p>
        </p:txBody>
      </p:sp>
    </p:spTree>
    <p:extLst>
      <p:ext uri="{BB962C8B-B14F-4D97-AF65-F5344CB8AC3E}">
        <p14:creationId xmlns:p14="http://schemas.microsoft.com/office/powerpoint/2010/main" val="403119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4F04EB-70CC-037F-7240-ED8083BCF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8FCA0-6CBD-E3D9-5750-E0725CC9699A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7B45A-2024-B79B-EB42-BF1E53E02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58381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3.2 install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859039-C991-6836-8144-D970041FD545}"/>
              </a:ext>
            </a:extLst>
          </p:cNvPr>
          <p:cNvGrpSpPr/>
          <p:nvPr/>
        </p:nvGrpSpPr>
        <p:grpSpPr>
          <a:xfrm>
            <a:off x="190444" y="266038"/>
            <a:ext cx="847363" cy="289586"/>
            <a:chOff x="5881666" y="1590687"/>
            <a:chExt cx="847363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7A01992D-BF14-5D5D-A7E2-AB233463887D}"/>
                </a:ext>
              </a:extLst>
            </p:cNvPr>
            <p:cNvSpPr/>
            <p:nvPr/>
          </p:nvSpPr>
          <p:spPr>
            <a:xfrm>
              <a:off x="6081095" y="1603274"/>
              <a:ext cx="6479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k8slens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09E0542D-DD23-5A42-03F5-23A721B15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C0C7612-EE5B-9D3E-E53B-8CCC3536E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05" y="737938"/>
            <a:ext cx="4156983" cy="183997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340CBE-A5E7-3797-E971-FD6A2BB51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455" y="782763"/>
            <a:ext cx="2595452" cy="179515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0529D42-6A4A-FC05-9807-777E9B1F2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7576" y="695132"/>
            <a:ext cx="2272824" cy="192558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A63F720-1331-CFA9-3C3D-9D34D20456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2278" y="3227552"/>
            <a:ext cx="4156983" cy="241124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0" name="Retângulo 20">
            <a:extLst>
              <a:ext uri="{FF2B5EF4-FFF2-40B4-BE49-F238E27FC236}">
                <a16:creationId xmlns:a16="http://schemas.microsoft.com/office/drawing/2014/main" id="{7CC9F9EB-5956-B8AB-114F-741B641B94CE}"/>
              </a:ext>
            </a:extLst>
          </p:cNvPr>
          <p:cNvSpPr/>
          <p:nvPr/>
        </p:nvSpPr>
        <p:spPr>
          <a:xfrm>
            <a:off x="3955033" y="3680553"/>
            <a:ext cx="757335" cy="1454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EA254836-D114-0B04-6D17-1158534FEC25}"/>
              </a:ext>
            </a:extLst>
          </p:cNvPr>
          <p:cNvSpPr/>
          <p:nvPr/>
        </p:nvSpPr>
        <p:spPr>
          <a:xfrm>
            <a:off x="2563163" y="3199341"/>
            <a:ext cx="1238087" cy="626701"/>
          </a:xfrm>
          <a:prstGeom prst="wedgeRectCallout">
            <a:avLst>
              <a:gd name="adj1" fmla="val 63238"/>
              <a:gd name="adj2" fmla="val 5003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automatically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created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after setup</a:t>
            </a:r>
          </a:p>
        </p:txBody>
      </p:sp>
    </p:spTree>
    <p:extLst>
      <p:ext uri="{BB962C8B-B14F-4D97-AF65-F5344CB8AC3E}">
        <p14:creationId xmlns:p14="http://schemas.microsoft.com/office/powerpoint/2010/main" val="169060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95196</TotalTime>
  <Words>114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pipelines</vt:lpstr>
      <vt:lpstr>2. variables</vt:lpstr>
      <vt:lpstr>2.1 pulseos-pipeline</vt:lpstr>
      <vt:lpstr>3. lens</vt:lpstr>
      <vt:lpstr>3.1 setup</vt:lpstr>
      <vt:lpstr>3.2 install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1188</cp:revision>
  <dcterms:created xsi:type="dcterms:W3CDTF">2019-03-25T09:18:39Z</dcterms:created>
  <dcterms:modified xsi:type="dcterms:W3CDTF">2025-01-03T13:03:13Z</dcterms:modified>
</cp:coreProperties>
</file>