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93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58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766" y="1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_reference/log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k8s.pptx" TargetMode="External"/><Relationship Id="rId5" Type="http://schemas.openxmlformats.org/officeDocument/2006/relationships/hyperlink" Target="_reference/queue.pptx" TargetMode="External"/><Relationship Id="rId4" Type="http://schemas.openxmlformats.org/officeDocument/2006/relationships/hyperlink" Target="_reference/pipelines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5430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azure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227065" cy="283293"/>
            <a:chOff x="5611636" y="5954426"/>
            <a:chExt cx="122706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2E49B4-0DD1-3E54-9031-3BBDA910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82C876-4B6A-4C4A-E69C-33723CAA159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C9F10-BF0F-EE10-CA1A-6F825BEE3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6949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4F713E-4695-C4DC-9537-94CDF68C3C91}"/>
              </a:ext>
            </a:extLst>
          </p:cNvPr>
          <p:cNvGrpSpPr/>
          <p:nvPr/>
        </p:nvGrpSpPr>
        <p:grpSpPr>
          <a:xfrm>
            <a:off x="190442" y="310446"/>
            <a:ext cx="930508" cy="283293"/>
            <a:chOff x="5611636" y="5954426"/>
            <a:chExt cx="930509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931769FC-5BB4-E5A4-ADE1-7B6C4EECB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2E2D11E-C717-76B2-77BB-A1F8E1CDD6FB}"/>
                </a:ext>
              </a:extLst>
            </p:cNvPr>
            <p:cNvSpPr/>
            <p:nvPr/>
          </p:nvSpPr>
          <p:spPr>
            <a:xfrm>
              <a:off x="6107411" y="5954426"/>
              <a:ext cx="4347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logs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BBE4B5-8D81-2830-BE23-247C5B1E8EDF}"/>
              </a:ext>
            </a:extLst>
          </p:cNvPr>
          <p:cNvGrpSpPr/>
          <p:nvPr/>
        </p:nvGrpSpPr>
        <p:grpSpPr>
          <a:xfrm>
            <a:off x="190444" y="673359"/>
            <a:ext cx="1241492" cy="283293"/>
            <a:chOff x="5611636" y="5954426"/>
            <a:chExt cx="1241493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D8D15EED-D0F2-34C1-7973-8B0C64DFE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0D954494-D9D9-FE68-A75E-31005E29AC4D}"/>
                </a:ext>
              </a:extLst>
            </p:cNvPr>
            <p:cNvSpPr/>
            <p:nvPr/>
          </p:nvSpPr>
          <p:spPr>
            <a:xfrm>
              <a:off x="6107411" y="5954426"/>
              <a:ext cx="7457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pipelines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FF2610-773D-B75A-7718-BBB55F66FD57}"/>
              </a:ext>
            </a:extLst>
          </p:cNvPr>
          <p:cNvGrpSpPr/>
          <p:nvPr/>
        </p:nvGrpSpPr>
        <p:grpSpPr>
          <a:xfrm>
            <a:off x="190441" y="1113435"/>
            <a:ext cx="1074779" cy="283293"/>
            <a:chOff x="5611636" y="5954426"/>
            <a:chExt cx="1074780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6A02E8-C1FA-1F03-C7C6-F756DB3FC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3F1508F5-2A9B-3BFC-4EB0-5A5792D60C5B}"/>
                </a:ext>
              </a:extLst>
            </p:cNvPr>
            <p:cNvSpPr/>
            <p:nvPr/>
          </p:nvSpPr>
          <p:spPr>
            <a:xfrm>
              <a:off x="6107411" y="5954426"/>
              <a:ext cx="5790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queue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3E3437-E40E-CFC1-B30A-11BB332B5E4D}"/>
              </a:ext>
            </a:extLst>
          </p:cNvPr>
          <p:cNvGrpSpPr/>
          <p:nvPr/>
        </p:nvGrpSpPr>
        <p:grpSpPr>
          <a:xfrm>
            <a:off x="190440" y="1539760"/>
            <a:ext cx="890434" cy="283293"/>
            <a:chOff x="5611636" y="5954426"/>
            <a:chExt cx="890435" cy="283293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304FABA3-80A5-B718-094E-8DD3F0AF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99FAEE2C-116D-1865-E4E2-9E3BA6A89AFB}"/>
                </a:ext>
              </a:extLst>
            </p:cNvPr>
            <p:cNvSpPr/>
            <p:nvPr/>
          </p:nvSpPr>
          <p:spPr>
            <a:xfrm>
              <a:off x="6107411" y="5954426"/>
              <a:ext cx="3946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k8s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37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69437" y="6050339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17051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105810</TotalTime>
  <Words>64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azure</vt:lpstr>
      <vt:lpstr>1.1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1197</cp:revision>
  <dcterms:created xsi:type="dcterms:W3CDTF">2019-03-25T09:18:39Z</dcterms:created>
  <dcterms:modified xsi:type="dcterms:W3CDTF">2025-01-05T16:40:58Z</dcterms:modified>
</cp:coreProperties>
</file>