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84" r:id="rId4"/>
    <p:sldId id="378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03/06/2024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../README.md" TargetMode="External"/><Relationship Id="rId7" Type="http://schemas.openxmlformats.org/officeDocument/2006/relationships/image" Target="../media/image4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../portfolio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.png"/><Relationship Id="rId2" Type="http://schemas.openxmlformats.org/officeDocument/2006/relationships/image" Target="../media/image2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5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mpose/compose.pptx" TargetMode="External"/><Relationship Id="rId7" Type="http://schemas.openxmlformats.org/officeDocument/2006/relationships/hyperlink" Target="overview/overview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push/push.pptx" TargetMode="External"/><Relationship Id="rId5" Type="http://schemas.openxmlformats.org/officeDocument/2006/relationships/hyperlink" Target="aws/docker_aws.pptx" TargetMode="External"/><Relationship Id="rId4" Type="http://schemas.openxmlformats.org/officeDocument/2006/relationships/hyperlink" Target="local/docker_local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17A7BC65-C1A5-4547-89EC-97290460E75E}"/>
              </a:ext>
            </a:extLst>
          </p:cNvPr>
          <p:cNvSpPr/>
          <p:nvPr/>
        </p:nvSpPr>
        <p:spPr>
          <a:xfrm>
            <a:off x="271672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C38F81-1712-DDAE-4D1E-31F87C5ACE2E}"/>
              </a:ext>
            </a:extLst>
          </p:cNvPr>
          <p:cNvGrpSpPr/>
          <p:nvPr/>
        </p:nvGrpSpPr>
        <p:grpSpPr>
          <a:xfrm>
            <a:off x="10750385" y="123804"/>
            <a:ext cx="871592" cy="299662"/>
            <a:chOff x="1643297" y="4045816"/>
            <a:chExt cx="871592" cy="299662"/>
          </a:xfrm>
        </p:grpSpPr>
        <p:sp>
          <p:nvSpPr>
            <p:cNvPr id="1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D8B053A-94A7-1C87-EC20-5DA3E30E3E28}"/>
                </a:ext>
              </a:extLst>
            </p:cNvPr>
            <p:cNvSpPr txBox="1"/>
            <p:nvPr/>
          </p:nvSpPr>
          <p:spPr>
            <a:xfrm>
              <a:off x="1980063" y="4103314"/>
              <a:ext cx="53482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portfolio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AF0FB9C-5758-CF5B-D92C-4516D7E79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C36BB6B-7FF0-EB11-C419-5E9779678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83" y="752077"/>
            <a:ext cx="6725589" cy="866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595FC-B0BB-12C9-6138-D7E58B2BB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83" y="1877914"/>
            <a:ext cx="6935168" cy="2324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794320-F225-42A8-0398-54E2F5471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783" y="4461279"/>
            <a:ext cx="4934639" cy="18481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569287" y="491881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971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wsl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7779A8-9C3E-DC08-51C0-449F020E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7" y="740052"/>
            <a:ext cx="4311530" cy="19597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8A9B59-8735-E880-C3A7-74897319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67" y="2875965"/>
            <a:ext cx="3175188" cy="23990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38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ED1B5E-594E-7823-E328-C0791DC5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7" y="740052"/>
            <a:ext cx="6649378" cy="22672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2539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hipper-v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38839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1672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81522-DEB5-7D99-1D8C-F3A360EC09F3}"/>
              </a:ext>
            </a:extLst>
          </p:cNvPr>
          <p:cNvGrpSpPr/>
          <p:nvPr/>
        </p:nvGrpSpPr>
        <p:grpSpPr>
          <a:xfrm>
            <a:off x="268894" y="2571973"/>
            <a:ext cx="1251110" cy="283293"/>
            <a:chOff x="5611636" y="5954426"/>
            <a:chExt cx="125111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FD904AE5-254E-666C-066E-0F00C0A82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C12AE84-BE64-1E58-CDD9-57691DFDA3C2}"/>
                </a:ext>
              </a:extLst>
            </p:cNvPr>
            <p:cNvSpPr/>
            <p:nvPr/>
          </p:nvSpPr>
          <p:spPr>
            <a:xfrm>
              <a:off x="6107411" y="5954426"/>
              <a:ext cx="755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compose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ECA2FF45-5226-CD0C-A260-1FB46CF6A854}"/>
              </a:ext>
            </a:extLst>
          </p:cNvPr>
          <p:cNvSpPr/>
          <p:nvPr/>
        </p:nvSpPr>
        <p:spPr>
          <a:xfrm>
            <a:off x="272683" y="1178380"/>
            <a:ext cx="9058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docker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D10D1-FD21-9A50-169F-46F1B9D5CA13}"/>
              </a:ext>
            </a:extLst>
          </p:cNvPr>
          <p:cNvSpPr/>
          <p:nvPr/>
        </p:nvSpPr>
        <p:spPr>
          <a:xfrm>
            <a:off x="1136445" y="1156815"/>
            <a:ext cx="251307" cy="1188221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7ADC8F-A4D0-DF0B-42CE-E94EBF85690A}"/>
              </a:ext>
            </a:extLst>
          </p:cNvPr>
          <p:cNvGrpSpPr/>
          <p:nvPr/>
        </p:nvGrpSpPr>
        <p:grpSpPr>
          <a:xfrm>
            <a:off x="1272117" y="1257356"/>
            <a:ext cx="972186" cy="283293"/>
            <a:chOff x="5611636" y="5954426"/>
            <a:chExt cx="972187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2375663-75F1-F3B8-1FEE-DF6608E4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A10EF9E-BEE5-EAD0-8D0F-F05919A225C6}"/>
                </a:ext>
              </a:extLst>
            </p:cNvPr>
            <p:cNvSpPr/>
            <p:nvPr/>
          </p:nvSpPr>
          <p:spPr>
            <a:xfrm>
              <a:off x="6107411" y="5954426"/>
              <a:ext cx="476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local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A70752-3806-BEB5-A144-DB2665697517}"/>
              </a:ext>
            </a:extLst>
          </p:cNvPr>
          <p:cNvGrpSpPr/>
          <p:nvPr/>
        </p:nvGrpSpPr>
        <p:grpSpPr>
          <a:xfrm>
            <a:off x="1643085" y="2109148"/>
            <a:ext cx="925700" cy="283293"/>
            <a:chOff x="5611636" y="5954426"/>
            <a:chExt cx="925701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3C1A402-E922-5BDA-F0B0-E7E9586A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2FE192B-DDD4-4773-06F1-58240F542226}"/>
                </a:ext>
              </a:extLst>
            </p:cNvPr>
            <p:cNvSpPr/>
            <p:nvPr/>
          </p:nvSpPr>
          <p:spPr>
            <a:xfrm>
              <a:off x="6107411" y="5954426"/>
              <a:ext cx="4299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5FE65-5CB4-CFA6-AD86-89B093CA105B}"/>
              </a:ext>
            </a:extLst>
          </p:cNvPr>
          <p:cNvGrpSpPr/>
          <p:nvPr/>
        </p:nvGrpSpPr>
        <p:grpSpPr>
          <a:xfrm>
            <a:off x="1242173" y="1691757"/>
            <a:ext cx="981805" cy="283293"/>
            <a:chOff x="5611636" y="5954426"/>
            <a:chExt cx="981806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9ACD395-9325-FFB7-BD95-30B69256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D8A3402C-FD4E-B39C-4D2E-FEE0FFCC7C79}"/>
                </a:ext>
              </a:extLst>
            </p:cNvPr>
            <p:cNvSpPr/>
            <p:nvPr/>
          </p:nvSpPr>
          <p:spPr>
            <a:xfrm>
              <a:off x="6107411" y="5954426"/>
              <a:ext cx="4860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push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E1BC0-7FB9-361C-175B-A0528ED7D750}"/>
              </a:ext>
            </a:extLst>
          </p:cNvPr>
          <p:cNvGrpSpPr/>
          <p:nvPr/>
        </p:nvGrpSpPr>
        <p:grpSpPr>
          <a:xfrm>
            <a:off x="230819" y="729933"/>
            <a:ext cx="1251110" cy="283293"/>
            <a:chOff x="5611636" y="5954426"/>
            <a:chExt cx="1251111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317E5BBB-D9D3-5106-1FCD-283667BF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4F7EBC94-20A1-FF7C-C705-818A5D6F50E5}"/>
                </a:ext>
              </a:extLst>
            </p:cNvPr>
            <p:cNvSpPr/>
            <p:nvPr/>
          </p:nvSpPr>
          <p:spPr>
            <a:xfrm>
              <a:off x="6107411" y="5954426"/>
              <a:ext cx="755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03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4980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lexicon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88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AF783-2C93-4DF6-2CFA-C1A4C2EA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6C78-3ECF-0B2C-D145-3906F848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94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image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065F1-B90A-6235-D3C2-30AD6FB1C4A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2BC1E-5481-3092-7CDC-F18EF560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9" y="696685"/>
            <a:ext cx="5693936" cy="54167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FD02247-C840-010E-932C-42CFE0B44212}"/>
              </a:ext>
            </a:extLst>
          </p:cNvPr>
          <p:cNvSpPr/>
          <p:nvPr/>
        </p:nvSpPr>
        <p:spPr>
          <a:xfrm>
            <a:off x="6428786" y="884074"/>
            <a:ext cx="1408005" cy="257369"/>
          </a:xfrm>
          <a:prstGeom prst="wedgeRectCallout">
            <a:avLst>
              <a:gd name="adj1" fmla="val -67553"/>
              <a:gd name="adj2" fmla="val -823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docker images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DE2E91E-989E-A6C3-5365-05F8FB8AFC31}"/>
              </a:ext>
            </a:extLst>
          </p:cNvPr>
          <p:cNvSpPr/>
          <p:nvPr/>
        </p:nvSpPr>
        <p:spPr>
          <a:xfrm>
            <a:off x="6527751" y="2504397"/>
            <a:ext cx="2087678" cy="257369"/>
          </a:xfrm>
          <a:prstGeom prst="wedgeRectCallout">
            <a:avLst>
              <a:gd name="adj1" fmla="val -67553"/>
              <a:gd name="adj2" fmla="val -823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docker rmi &lt;image_id&gt;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3AB4F-D23D-F031-A0F8-5FDFD71C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00" y="1270127"/>
            <a:ext cx="5315692" cy="10097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266EF0B-2E68-19EE-F1B8-C226359550B2}"/>
              </a:ext>
            </a:extLst>
          </p:cNvPr>
          <p:cNvSpPr/>
          <p:nvPr/>
        </p:nvSpPr>
        <p:spPr>
          <a:xfrm>
            <a:off x="6527751" y="2986245"/>
            <a:ext cx="2342555" cy="257369"/>
          </a:xfrm>
          <a:prstGeom prst="wedgeRectCallout">
            <a:avLst>
              <a:gd name="adj1" fmla="val -67553"/>
              <a:gd name="adj2" fmla="val -823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docker pull &lt;image_name&gt;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C9ACB2B-BA7A-C416-1627-1234E6877B50}"/>
              </a:ext>
            </a:extLst>
          </p:cNvPr>
          <p:cNvSpPr/>
          <p:nvPr/>
        </p:nvSpPr>
        <p:spPr>
          <a:xfrm>
            <a:off x="6527750" y="3461466"/>
            <a:ext cx="2002719" cy="257369"/>
          </a:xfrm>
          <a:prstGeom prst="wedgeRectCallout">
            <a:avLst>
              <a:gd name="adj1" fmla="val -67553"/>
              <a:gd name="adj2" fmla="val -823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docker inspect mongo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3153E0-71EF-B395-EE70-3E8C866C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00" y="3979317"/>
            <a:ext cx="1797421" cy="18507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BE1A1C-62F2-21B8-E63D-A099433B2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469" y="3979317"/>
            <a:ext cx="3224305" cy="24271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1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8E1B6-D452-D52B-6153-F2D9D8B5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5B33-E13B-13FF-1B70-E29F5BB4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40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container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DC85-9D46-7A2F-C4BF-CEEBC61CBE8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76342-81F9-B1FE-25C7-6C53DEEE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3" y="748937"/>
            <a:ext cx="5491017" cy="575742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05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BE8EB-9335-C3A0-43C3-CA77986CE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86FC-5CA5-4DCC-B3D8-550DC060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020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differences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C55BF-9E36-5246-7F8D-CFD52617564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39330-05FB-F982-39F8-6FCEEA56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6" y="787610"/>
            <a:ext cx="6525536" cy="54395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6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25CA6-6343-72B3-50C3-8E609ED8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735115" cy="866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2741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5904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6538FE-AB44-CFF1-F793-9394B99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9" y="740053"/>
            <a:ext cx="4788319" cy="30713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5608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check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4C0CC-BCBA-F788-F0F5-63BFCD3F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44" y="983852"/>
            <a:ext cx="3696216" cy="52394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3BD87-3A2C-D8D8-FC35-AD0AA0E83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82" y="1490649"/>
            <a:ext cx="4934639" cy="685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41031-E992-CEA9-5A98-D95A0A1ED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054" y="2787589"/>
            <a:ext cx="4478152" cy="31517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4826D1-1880-49E0-3441-CC5402DE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789" y="5167801"/>
            <a:ext cx="1976909" cy="12773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9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E9752E-816F-08F7-C37A-969B939A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36" y="707807"/>
            <a:ext cx="5584485" cy="27211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5871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direct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F3DCA1-3C1C-71DA-CECC-AE83394D54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131229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64610</TotalTime>
  <Words>111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docker</vt:lpstr>
      <vt:lpstr>1.1 index</vt:lpstr>
      <vt:lpstr>2. lexicon</vt:lpstr>
      <vt:lpstr>2.1 image</vt:lpstr>
      <vt:lpstr>2.2 container</vt:lpstr>
      <vt:lpstr>2.3 differences</vt:lpstr>
      <vt:lpstr>3. internals</vt:lpstr>
      <vt:lpstr>3.1 check</vt:lpstr>
      <vt:lpstr>3.2 direct</vt:lpstr>
      <vt:lpstr>3.3 wsl</vt:lpstr>
      <vt:lpstr>3.4 hipper-v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1235</cp:revision>
  <dcterms:created xsi:type="dcterms:W3CDTF">2019-03-25T09:18:39Z</dcterms:created>
  <dcterms:modified xsi:type="dcterms:W3CDTF">2024-06-03T17:20:46Z</dcterms:modified>
</cp:coreProperties>
</file>