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9" r:id="rId3"/>
    <p:sldId id="384" r:id="rId4"/>
    <p:sldId id="388" r:id="rId5"/>
    <p:sldId id="378" r:id="rId6"/>
    <p:sldId id="394" r:id="rId7"/>
    <p:sldId id="389" r:id="rId8"/>
    <p:sldId id="390" r:id="rId9"/>
    <p:sldId id="391" r:id="rId10"/>
    <p:sldId id="392" r:id="rId11"/>
    <p:sldId id="393" r:id="rId12"/>
    <p:sldId id="395" r:id="rId13"/>
    <p:sldId id="397" r:id="rId14"/>
    <p:sldId id="396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377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25/09/2024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ursor.com/get-started/migrate-from-vscod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sor.com/setting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cursor.com/get-started/usage#check-your-usage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hyperlink" Target="https://docs.cursor.com/tab/overview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hyperlink" Target="https://docs.cursor.com/tab/from-gh-copilo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ursor.com/tab/overview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cursor.com/tab/advanced-features#tab-in-peek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ursor.com/tab/advanced-features#cursor-predic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ursor.com/tab/advanced-features#partial-accept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hyperlink" Target="https://docs.cursor.com/chat/overview" TargetMode="Externa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cursor.com/chat/overview#user-and-ai-message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ursor.com/chat/overview#chat-history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23.svg"/><Relationship Id="rId14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ursor.com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sor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3396"/>
            <a:ext cx="72346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cursor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580D7-7E36-F748-EBFA-DFD81BA4676B}"/>
              </a:ext>
            </a:extLst>
          </p:cNvPr>
          <p:cNvGrpSpPr/>
          <p:nvPr/>
        </p:nvGrpSpPr>
        <p:grpSpPr>
          <a:xfrm>
            <a:off x="10762327" y="75321"/>
            <a:ext cx="1223859" cy="283293"/>
            <a:chOff x="5611636" y="5954426"/>
            <a:chExt cx="12238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F7C2DF02-2AE8-DA72-E191-F37EF491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B6CDDEE4-D389-C513-4F7E-EB0D3C92AA55}"/>
                </a:ext>
              </a:extLst>
            </p:cNvPr>
            <p:cNvSpPr/>
            <p:nvPr/>
          </p:nvSpPr>
          <p:spPr>
            <a:xfrm>
              <a:off x="6107411" y="5954426"/>
              <a:ext cx="728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4D8B1B-54FC-7EC3-4D78-CA46BB578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8" y="600420"/>
            <a:ext cx="6125430" cy="41534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03598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 code base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3552C47-E1D6-E98F-7FF4-73EC4E93A15C}"/>
              </a:ext>
            </a:extLst>
          </p:cNvPr>
          <p:cNvSpPr/>
          <p:nvPr/>
        </p:nvSpPr>
        <p:spPr>
          <a:xfrm>
            <a:off x="7289275" y="4340954"/>
            <a:ext cx="1092213" cy="257369"/>
          </a:xfrm>
          <a:prstGeom prst="wedgeRectCallout">
            <a:avLst>
              <a:gd name="adj1" fmla="val -65856"/>
              <a:gd name="adj2" fmla="val -111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CTRL + Enter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F9CBA354-B552-4A63-3860-DE0DF7E115BE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45248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2068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docs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52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663B07-65C2-2227-0E15-217178F2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96" y="403503"/>
            <a:ext cx="7982713" cy="37271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03598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vsCode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3552C47-E1D6-E98F-7FF4-73EC4E93A15C}"/>
              </a:ext>
            </a:extLst>
          </p:cNvPr>
          <p:cNvSpPr/>
          <p:nvPr/>
        </p:nvSpPr>
        <p:spPr>
          <a:xfrm>
            <a:off x="8787875" y="1765394"/>
            <a:ext cx="925501" cy="626701"/>
          </a:xfrm>
          <a:prstGeom prst="wedgeRectCallout">
            <a:avLst>
              <a:gd name="adj1" fmla="val -65856"/>
              <a:gd name="adj2" fmla="val -111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settings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general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account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C709EE2F-7435-55BD-2818-6AFCD562DDB8}"/>
              </a:ext>
            </a:extLst>
          </p:cNvPr>
          <p:cNvSpPr/>
          <p:nvPr/>
        </p:nvSpPr>
        <p:spPr>
          <a:xfrm>
            <a:off x="4759910" y="5709267"/>
            <a:ext cx="2019005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try lather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C1BAB1-8821-0420-56D2-4F9FF6DAE6E5}"/>
              </a:ext>
            </a:extLst>
          </p:cNvPr>
          <p:cNvGrpSpPr/>
          <p:nvPr/>
        </p:nvGrpSpPr>
        <p:grpSpPr>
          <a:xfrm>
            <a:off x="6917261" y="4777294"/>
            <a:ext cx="1757548" cy="289586"/>
            <a:chOff x="5881666" y="1590687"/>
            <a:chExt cx="1757548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F3EA44DC-C00C-4783-C31B-61708D3D14F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entity framework plus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2988E5D-0800-5727-2176-83C97A8BD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" name="Arrow: Right 5">
            <a:extLst>
              <a:ext uri="{FF2B5EF4-FFF2-40B4-BE49-F238E27FC236}">
                <a16:creationId xmlns:a16="http://schemas.microsoft.com/office/drawing/2014/main" id="{CBD9186B-5B91-C816-9528-AAE429BABE35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41617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3610FC-1CE0-2172-3E4C-C2734512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" y="508424"/>
            <a:ext cx="11035250" cy="32914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2869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 usage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C1BAB1-8821-0420-56D2-4F9FF6DAE6E5}"/>
              </a:ext>
            </a:extLst>
          </p:cNvPr>
          <p:cNvGrpSpPr/>
          <p:nvPr/>
        </p:nvGrpSpPr>
        <p:grpSpPr>
          <a:xfrm>
            <a:off x="10744928" y="3928934"/>
            <a:ext cx="996442" cy="289586"/>
            <a:chOff x="5881666" y="1590687"/>
            <a:chExt cx="996442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F3EA44DC-C00C-4783-C31B-61708D3D14FE}"/>
                </a:ext>
              </a:extLst>
            </p:cNvPr>
            <p:cNvSpPr/>
            <p:nvPr/>
          </p:nvSpPr>
          <p:spPr>
            <a:xfrm>
              <a:off x="6081095" y="1603274"/>
              <a:ext cx="7970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check use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2988E5D-0800-5727-2176-83C97A8BD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8B9B51-40CA-D1D5-12FE-3DEBE1585CCB}"/>
              </a:ext>
            </a:extLst>
          </p:cNvPr>
          <p:cNvGrpSpPr/>
          <p:nvPr/>
        </p:nvGrpSpPr>
        <p:grpSpPr>
          <a:xfrm>
            <a:off x="10744928" y="4284534"/>
            <a:ext cx="1345897" cy="289586"/>
            <a:chOff x="5881666" y="1590687"/>
            <a:chExt cx="1345897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5F0B822D-3641-835B-C7F2-1889F987BA25}"/>
                </a:ext>
              </a:extLst>
            </p:cNvPr>
            <p:cNvSpPr/>
            <p:nvPr/>
          </p:nvSpPr>
          <p:spPr>
            <a:xfrm>
              <a:off x="6081095" y="1603274"/>
              <a:ext cx="11464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3502B7E7-0378-5C86-CA95-F56453E2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Arrow: Right 5">
            <a:extLst>
              <a:ext uri="{FF2B5EF4-FFF2-40B4-BE49-F238E27FC236}">
                <a16:creationId xmlns:a16="http://schemas.microsoft.com/office/drawing/2014/main" id="{B2863F32-1569-B11B-6AAA-146FB5B8249E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19011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3111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 auto complete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8B9B51-40CA-D1D5-12FE-3DEBE1585CCB}"/>
              </a:ext>
            </a:extLst>
          </p:cNvPr>
          <p:cNvGrpSpPr/>
          <p:nvPr/>
        </p:nvGrpSpPr>
        <p:grpSpPr>
          <a:xfrm>
            <a:off x="5588728" y="2564532"/>
            <a:ext cx="1345897" cy="289586"/>
            <a:chOff x="5881666" y="1590687"/>
            <a:chExt cx="1345897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5F0B822D-3641-835B-C7F2-1889F987BA25}"/>
                </a:ext>
              </a:extLst>
            </p:cNvPr>
            <p:cNvSpPr/>
            <p:nvPr/>
          </p:nvSpPr>
          <p:spPr>
            <a:xfrm>
              <a:off x="6081095" y="1603274"/>
              <a:ext cx="11464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3502B7E7-0378-5C86-CA95-F56453E2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1E5E7B-9297-2230-5B1B-DEE9EA5BB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76" y="244195"/>
            <a:ext cx="6215749" cy="21902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5C5FC0-3908-EC84-5D36-7D15079A1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683" y="3902858"/>
            <a:ext cx="8547469" cy="11296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4E3B7E0-FA9B-1AFE-A666-2891A5818E7F}"/>
              </a:ext>
            </a:extLst>
          </p:cNvPr>
          <p:cNvSpPr/>
          <p:nvPr/>
        </p:nvSpPr>
        <p:spPr>
          <a:xfrm>
            <a:off x="9641344" y="3952477"/>
            <a:ext cx="1302207" cy="1180699"/>
          </a:xfrm>
          <a:prstGeom prst="wedgeRectCallout">
            <a:avLst>
              <a:gd name="adj1" fmla="val -65856"/>
              <a:gd name="adj2" fmla="val -111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Tab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accept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Esc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reject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Ctrl + -&gt;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partial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9725BC-EB27-8250-6DA0-9825748CFF72}"/>
              </a:ext>
            </a:extLst>
          </p:cNvPr>
          <p:cNvGrpSpPr/>
          <p:nvPr/>
        </p:nvGrpSpPr>
        <p:grpSpPr>
          <a:xfrm>
            <a:off x="283846" y="6146059"/>
            <a:ext cx="1086683" cy="286297"/>
            <a:chOff x="2738297" y="4386269"/>
            <a:chExt cx="1086683" cy="2862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B18301-C07D-D9EF-50C2-AF9E42BC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FDF46CB4-8E6E-39BC-0371-4A0A60175554}"/>
                </a:ext>
              </a:extLst>
            </p:cNvPr>
            <p:cNvSpPr/>
            <p:nvPr/>
          </p:nvSpPr>
          <p:spPr>
            <a:xfrm>
              <a:off x="2928581" y="4395567"/>
              <a:ext cx="8963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7" action="ppaction://hlinksldjump"/>
                </a:rPr>
                <a:t>onboarding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3EAD2A6-23FA-288F-CA5B-13DB830DE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940" y="232168"/>
            <a:ext cx="4269007" cy="252139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D6588B5-C2CD-3536-C699-5290C86BDB53}"/>
              </a:ext>
            </a:extLst>
          </p:cNvPr>
          <p:cNvGrpSpPr/>
          <p:nvPr/>
        </p:nvGrpSpPr>
        <p:grpSpPr>
          <a:xfrm>
            <a:off x="10602688" y="2899812"/>
            <a:ext cx="1345897" cy="289586"/>
            <a:chOff x="5881666" y="1590687"/>
            <a:chExt cx="1345897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537613EE-28E2-A7AF-DAF0-4B0C743A56C1}"/>
                </a:ext>
              </a:extLst>
            </p:cNvPr>
            <p:cNvSpPr/>
            <p:nvPr/>
          </p:nvSpPr>
          <p:spPr>
            <a:xfrm>
              <a:off x="6081095" y="1603274"/>
              <a:ext cx="11464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A42C42B-CE78-D0EA-3E0A-3CDE8592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C01AEF85-1F4A-20E5-F71A-DC546CD585AF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79F2FC18-9029-53EE-38BE-C4F1276EF69B}"/>
              </a:ext>
            </a:extLst>
          </p:cNvPr>
          <p:cNvSpPr/>
          <p:nvPr/>
        </p:nvSpPr>
        <p:spPr>
          <a:xfrm>
            <a:off x="331797" y="3952477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539724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FA5DA7-C42E-C5F2-7613-ABF9574B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54" y="411741"/>
            <a:ext cx="10793331" cy="53537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47457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4.2.1 go to definition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8B9B51-40CA-D1D5-12FE-3DEBE1585CCB}"/>
              </a:ext>
            </a:extLst>
          </p:cNvPr>
          <p:cNvGrpSpPr/>
          <p:nvPr/>
        </p:nvGrpSpPr>
        <p:grpSpPr>
          <a:xfrm>
            <a:off x="5588728" y="2564532"/>
            <a:ext cx="1345897" cy="289586"/>
            <a:chOff x="5881666" y="1590687"/>
            <a:chExt cx="1345897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5F0B822D-3641-835B-C7F2-1889F987BA25}"/>
                </a:ext>
              </a:extLst>
            </p:cNvPr>
            <p:cNvSpPr/>
            <p:nvPr/>
          </p:nvSpPr>
          <p:spPr>
            <a:xfrm>
              <a:off x="6081095" y="1603274"/>
              <a:ext cx="11464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3502B7E7-0378-5C86-CA95-F56453E2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6588B5-C2CD-3536-C699-5290C86BDB53}"/>
              </a:ext>
            </a:extLst>
          </p:cNvPr>
          <p:cNvGrpSpPr/>
          <p:nvPr/>
        </p:nvGrpSpPr>
        <p:grpSpPr>
          <a:xfrm>
            <a:off x="10419808" y="5888666"/>
            <a:ext cx="1345897" cy="289586"/>
            <a:chOff x="5881666" y="1590687"/>
            <a:chExt cx="1345897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537613EE-28E2-A7AF-DAF0-4B0C743A56C1}"/>
                </a:ext>
              </a:extLst>
            </p:cNvPr>
            <p:cNvSpPr/>
            <p:nvPr/>
          </p:nvSpPr>
          <p:spPr>
            <a:xfrm>
              <a:off x="6081095" y="1603274"/>
              <a:ext cx="11464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A42C42B-CE78-D0EA-3E0A-3CDE8592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C01AEF85-1F4A-20E5-F71A-DC546CD585AF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92016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39D836-D8F7-5291-41A1-FA011A9F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52" y="433735"/>
            <a:ext cx="10860016" cy="55824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5836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4.2.2 cursor prediction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6588B5-C2CD-3536-C699-5290C86BDB53}"/>
              </a:ext>
            </a:extLst>
          </p:cNvPr>
          <p:cNvGrpSpPr/>
          <p:nvPr/>
        </p:nvGrpSpPr>
        <p:grpSpPr>
          <a:xfrm>
            <a:off x="10384248" y="6134679"/>
            <a:ext cx="1453298" cy="289586"/>
            <a:chOff x="5881666" y="1590687"/>
            <a:chExt cx="145329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537613EE-28E2-A7AF-DAF0-4B0C743A56C1}"/>
                </a:ext>
              </a:extLst>
            </p:cNvPr>
            <p:cNvSpPr/>
            <p:nvPr/>
          </p:nvSpPr>
          <p:spPr>
            <a:xfrm>
              <a:off x="6081095" y="1603274"/>
              <a:ext cx="1253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cursor prediction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A42C42B-CE78-D0EA-3E0A-3CDE8592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C01AEF85-1F4A-20E5-F71A-DC546CD585AF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7" name="Retângulo 20">
            <a:extLst>
              <a:ext uri="{FF2B5EF4-FFF2-40B4-BE49-F238E27FC236}">
                <a16:creationId xmlns:a16="http://schemas.microsoft.com/office/drawing/2014/main" id="{0652A060-219F-C7D6-9A9C-9B45A838EB97}"/>
              </a:ext>
            </a:extLst>
          </p:cNvPr>
          <p:cNvSpPr/>
          <p:nvPr/>
        </p:nvSpPr>
        <p:spPr>
          <a:xfrm>
            <a:off x="6163342" y="890577"/>
            <a:ext cx="2594578" cy="354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41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539B9E-8FC8-6010-CA62-31EA4039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50" y="712614"/>
            <a:ext cx="10945753" cy="24863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42943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4.2.3 partial accepts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6588B5-C2CD-3536-C699-5290C86BDB53}"/>
              </a:ext>
            </a:extLst>
          </p:cNvPr>
          <p:cNvGrpSpPr/>
          <p:nvPr/>
        </p:nvGrpSpPr>
        <p:grpSpPr>
          <a:xfrm>
            <a:off x="10328368" y="3395548"/>
            <a:ext cx="1307425" cy="289586"/>
            <a:chOff x="5881666" y="1590687"/>
            <a:chExt cx="1307425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537613EE-28E2-A7AF-DAF0-4B0C743A56C1}"/>
                </a:ext>
              </a:extLst>
            </p:cNvPr>
            <p:cNvSpPr/>
            <p:nvPr/>
          </p:nvSpPr>
          <p:spPr>
            <a:xfrm>
              <a:off x="6081095" y="1603274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partial-accepts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A42C42B-CE78-D0EA-3E0A-3CDE8592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C01AEF85-1F4A-20E5-F71A-DC546CD585AF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7" name="Retângulo 20">
            <a:extLst>
              <a:ext uri="{FF2B5EF4-FFF2-40B4-BE49-F238E27FC236}">
                <a16:creationId xmlns:a16="http://schemas.microsoft.com/office/drawing/2014/main" id="{0652A060-219F-C7D6-9A9C-9B45A838EB97}"/>
              </a:ext>
            </a:extLst>
          </p:cNvPr>
          <p:cNvSpPr/>
          <p:nvPr/>
        </p:nvSpPr>
        <p:spPr>
          <a:xfrm>
            <a:off x="7199662" y="1434137"/>
            <a:ext cx="3021298" cy="354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382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1BA3BBB-EF40-CD2C-E3CB-B02739753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" y="318198"/>
            <a:ext cx="6277123" cy="331755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8172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4.3 chat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4E3B7E0-FA9B-1AFE-A666-2891A5818E7F}"/>
              </a:ext>
            </a:extLst>
          </p:cNvPr>
          <p:cNvSpPr/>
          <p:nvPr/>
        </p:nvSpPr>
        <p:spPr>
          <a:xfrm>
            <a:off x="1250294" y="4883545"/>
            <a:ext cx="4480961" cy="996033"/>
          </a:xfrm>
          <a:prstGeom prst="wedgeRectCallout">
            <a:avLst>
              <a:gd name="adj1" fmla="val -47490"/>
              <a:gd name="adj2" fmla="val -147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several built in features to provide context in chat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automatically including context across your entire codebase,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searching the web,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indexing documentation,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user-specified references to code blocks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9725BC-EB27-8250-6DA0-9825748CFF72}"/>
              </a:ext>
            </a:extLst>
          </p:cNvPr>
          <p:cNvGrpSpPr/>
          <p:nvPr/>
        </p:nvGrpSpPr>
        <p:grpSpPr>
          <a:xfrm>
            <a:off x="316674" y="6308069"/>
            <a:ext cx="1086683" cy="286297"/>
            <a:chOff x="2738297" y="4386269"/>
            <a:chExt cx="1086683" cy="2862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B18301-C07D-D9EF-50C2-AF9E42BCB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FDF46CB4-8E6E-39BC-0371-4A0A60175554}"/>
                </a:ext>
              </a:extLst>
            </p:cNvPr>
            <p:cNvSpPr/>
            <p:nvPr/>
          </p:nvSpPr>
          <p:spPr>
            <a:xfrm>
              <a:off x="2928581" y="4395567"/>
              <a:ext cx="8963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4" action="ppaction://hlinksldjump"/>
                </a:rPr>
                <a:t>onboarding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6588B5-C2CD-3536-C699-5290C86BDB53}"/>
              </a:ext>
            </a:extLst>
          </p:cNvPr>
          <p:cNvGrpSpPr/>
          <p:nvPr/>
        </p:nvGrpSpPr>
        <p:grpSpPr>
          <a:xfrm>
            <a:off x="6661257" y="3734955"/>
            <a:ext cx="655003" cy="289586"/>
            <a:chOff x="5881666" y="1590687"/>
            <a:chExt cx="655003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537613EE-28E2-A7AF-DAF0-4B0C743A56C1}"/>
                </a:ext>
              </a:extLst>
            </p:cNvPr>
            <p:cNvSpPr/>
            <p:nvPr/>
          </p:nvSpPr>
          <p:spPr>
            <a:xfrm>
              <a:off x="6081095" y="1603274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chat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A42C42B-CE78-D0EA-3E0A-3CDE8592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C01AEF85-1F4A-20E5-F71A-DC546CD585AF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BBA308-6EDE-1333-36D9-1740C72EB3A1}"/>
              </a:ext>
            </a:extLst>
          </p:cNvPr>
          <p:cNvSpPr/>
          <p:nvPr/>
        </p:nvSpPr>
        <p:spPr>
          <a:xfrm>
            <a:off x="387692" y="5032138"/>
            <a:ext cx="97154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context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98E1E8D-3AED-1A54-FABE-2B9ACAE5D35A}"/>
              </a:ext>
            </a:extLst>
          </p:cNvPr>
          <p:cNvSpPr/>
          <p:nvPr/>
        </p:nvSpPr>
        <p:spPr>
          <a:xfrm>
            <a:off x="5918814" y="4867102"/>
            <a:ext cx="2233551" cy="442035"/>
          </a:xfrm>
          <a:prstGeom prst="wedgeRectCallout">
            <a:avLst>
              <a:gd name="adj1" fmla="val -62956"/>
              <a:gd name="adj2" fmla="val -170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built to eliminate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the tedious copy-pasting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2CBCD95-725B-DBAB-1431-60BE621CC306}"/>
              </a:ext>
            </a:extLst>
          </p:cNvPr>
          <p:cNvSpPr/>
          <p:nvPr/>
        </p:nvSpPr>
        <p:spPr>
          <a:xfrm>
            <a:off x="7382263" y="318198"/>
            <a:ext cx="2454765" cy="996033"/>
          </a:xfrm>
          <a:prstGeom prst="wedgeRectCallout">
            <a:avLst>
              <a:gd name="adj1" fmla="val -57423"/>
              <a:gd name="adj2" fmla="val -2341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 is in the AI pane,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which is on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the opposite side </a:t>
            </a:r>
          </a:p>
          <a:p>
            <a:pPr marL="1543050" lvl="3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of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your primary sidebar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0DC83D6-C9FF-FEEC-0363-42A014AAFFD0}"/>
              </a:ext>
            </a:extLst>
          </p:cNvPr>
          <p:cNvSpPr/>
          <p:nvPr/>
        </p:nvSpPr>
        <p:spPr>
          <a:xfrm>
            <a:off x="7316260" y="1476438"/>
            <a:ext cx="1662882" cy="626701"/>
          </a:xfrm>
          <a:prstGeom prst="wedgeRectCallout">
            <a:avLst>
              <a:gd name="adj1" fmla="val -57423"/>
              <a:gd name="adj2" fmla="val -2341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can toggle the AI pane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by pressing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+mj-lt"/>
              </a:rPr>
              <a:t>Ctrl + L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D328E3D-B9E4-7E0D-F17F-641F62482B50}"/>
              </a:ext>
            </a:extLst>
          </p:cNvPr>
          <p:cNvSpPr/>
          <p:nvPr/>
        </p:nvSpPr>
        <p:spPr>
          <a:xfrm>
            <a:off x="7316260" y="2395918"/>
            <a:ext cx="1617998" cy="626701"/>
          </a:xfrm>
          <a:prstGeom prst="wedgeRectCallout">
            <a:avLst>
              <a:gd name="adj1" fmla="val -57423"/>
              <a:gd name="adj2" fmla="val -2341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to submit your query,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press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+mj-lt"/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170304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448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4.3.1 redo questions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4E3B7E0-FA9B-1AFE-A666-2891A5818E7F}"/>
              </a:ext>
            </a:extLst>
          </p:cNvPr>
          <p:cNvSpPr/>
          <p:nvPr/>
        </p:nvSpPr>
        <p:spPr>
          <a:xfrm>
            <a:off x="941633" y="531059"/>
            <a:ext cx="3193750" cy="996033"/>
          </a:xfrm>
          <a:prstGeom prst="wedgeRectCallout">
            <a:avLst>
              <a:gd name="adj1" fmla="val -47490"/>
              <a:gd name="adj2" fmla="val -147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You can go back to any previous user messages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to edit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and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rerun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your queries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6588B5-C2CD-3536-C699-5290C86BDB53}"/>
              </a:ext>
            </a:extLst>
          </p:cNvPr>
          <p:cNvGrpSpPr/>
          <p:nvPr/>
        </p:nvGrpSpPr>
        <p:grpSpPr>
          <a:xfrm>
            <a:off x="2459300" y="1581035"/>
            <a:ext cx="1743441" cy="289586"/>
            <a:chOff x="5881666" y="1590687"/>
            <a:chExt cx="1743441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537613EE-28E2-A7AF-DAF0-4B0C743A56C1}"/>
                </a:ext>
              </a:extLst>
            </p:cNvPr>
            <p:cNvSpPr/>
            <p:nvPr/>
          </p:nvSpPr>
          <p:spPr>
            <a:xfrm>
              <a:off x="6081095" y="1603274"/>
              <a:ext cx="15440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user-and-ai-messages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A42C42B-CE78-D0EA-3E0A-3CDE8592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C01AEF85-1F4A-20E5-F71A-DC546CD585AF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98E1E8D-3AED-1A54-FABE-2B9ACAE5D35A}"/>
              </a:ext>
            </a:extLst>
          </p:cNvPr>
          <p:cNvSpPr/>
          <p:nvPr/>
        </p:nvSpPr>
        <p:spPr>
          <a:xfrm>
            <a:off x="4302015" y="473439"/>
            <a:ext cx="1593953" cy="996033"/>
          </a:xfrm>
          <a:prstGeom prst="wedgeRectCallout">
            <a:avLst>
              <a:gd name="adj1" fmla="val -62956"/>
              <a:gd name="adj2" fmla="val -170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this will overwrite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any messages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after that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and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regenerate new ones</a:t>
            </a:r>
          </a:p>
        </p:txBody>
      </p:sp>
    </p:spTree>
    <p:extLst>
      <p:ext uri="{BB962C8B-B14F-4D97-AF65-F5344CB8AC3E}">
        <p14:creationId xmlns:p14="http://schemas.microsoft.com/office/powerpoint/2010/main" val="357599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53FF7-0158-C248-86B8-B803FA5F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DEEF-4731-2349-88D3-4CBFDC5B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3633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BC032-7560-D15E-8BEC-07C712349082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03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5DD838E-8DEE-2AE0-805F-6265A7CB9585}"/>
              </a:ext>
            </a:extLst>
          </p:cNvPr>
          <p:cNvSpPr/>
          <p:nvPr/>
        </p:nvSpPr>
        <p:spPr>
          <a:xfrm>
            <a:off x="951543" y="618227"/>
            <a:ext cx="2942078" cy="1180699"/>
          </a:xfrm>
          <a:prstGeom prst="wedgeRectCallout">
            <a:avLst>
              <a:gd name="adj1" fmla="val -47490"/>
              <a:gd name="adj2" fmla="val -147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By pressing on the “Previous Chats” button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on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the top right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of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the AI pane,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you can see the chat history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7AD5A-D7E9-0811-A5DE-055BE1BC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3" y="2089357"/>
            <a:ext cx="10393225" cy="11050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95154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4.3.2 history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6588B5-C2CD-3536-C699-5290C86BDB53}"/>
              </a:ext>
            </a:extLst>
          </p:cNvPr>
          <p:cNvGrpSpPr/>
          <p:nvPr/>
        </p:nvGrpSpPr>
        <p:grpSpPr>
          <a:xfrm>
            <a:off x="9732051" y="3346119"/>
            <a:ext cx="1132698" cy="289586"/>
            <a:chOff x="5881666" y="1590687"/>
            <a:chExt cx="113269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537613EE-28E2-A7AF-DAF0-4B0C743A56C1}"/>
                </a:ext>
              </a:extLst>
            </p:cNvPr>
            <p:cNvSpPr/>
            <p:nvPr/>
          </p:nvSpPr>
          <p:spPr>
            <a:xfrm>
              <a:off x="6081095" y="1603274"/>
              <a:ext cx="9332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chat-history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5A42C42B-CE78-D0EA-3E0A-3CDE8592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C01AEF85-1F4A-20E5-F71A-DC546CD585AF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908C46C-FB4C-94D4-8757-708E98984A91}"/>
              </a:ext>
            </a:extLst>
          </p:cNvPr>
          <p:cNvSpPr/>
          <p:nvPr/>
        </p:nvSpPr>
        <p:spPr>
          <a:xfrm>
            <a:off x="3999978" y="674107"/>
            <a:ext cx="1068168" cy="257369"/>
          </a:xfrm>
          <a:prstGeom prst="wedgeRectCallout">
            <a:avLst>
              <a:gd name="adj1" fmla="val -62956"/>
              <a:gd name="adj2" fmla="val -1704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+mj-lt"/>
              </a:rPr>
              <a:t>Ctrl + Alt + L </a:t>
            </a:r>
          </a:p>
        </p:txBody>
      </p:sp>
    </p:spTree>
    <p:extLst>
      <p:ext uri="{BB962C8B-B14F-4D97-AF65-F5344CB8AC3E}">
        <p14:creationId xmlns:p14="http://schemas.microsoft.com/office/powerpoint/2010/main" val="3844193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1397" y="752077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290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57381" y="4167694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53FF7-0158-C248-86B8-B803FA5F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DEEF-4731-2349-88D3-4CBFDC5B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363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BC032-7560-D15E-8BEC-07C712349082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EBA25E-F6DD-0472-A1C1-7E75CF2BA875}"/>
              </a:ext>
            </a:extLst>
          </p:cNvPr>
          <p:cNvGrpSpPr/>
          <p:nvPr/>
        </p:nvGrpSpPr>
        <p:grpSpPr>
          <a:xfrm>
            <a:off x="331554" y="198000"/>
            <a:ext cx="956367" cy="289586"/>
            <a:chOff x="5881666" y="1590687"/>
            <a:chExt cx="956367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B7E9D3D-34B0-81BE-D9B7-302273A5815C}"/>
                </a:ext>
              </a:extLst>
            </p:cNvPr>
            <p:cNvSpPr/>
            <p:nvPr/>
          </p:nvSpPr>
          <p:spPr>
            <a:xfrm>
              <a:off x="6081095" y="160327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main site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136D789-D55A-3B3B-3063-9FF973372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808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download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3E123F-47C1-DCF7-3E03-17DA45005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13" y="364418"/>
            <a:ext cx="4115374" cy="10288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7EF3B8E-4D0D-7923-6525-C4220D14938D}"/>
              </a:ext>
            </a:extLst>
          </p:cNvPr>
          <p:cNvGrpSpPr/>
          <p:nvPr/>
        </p:nvGrpSpPr>
        <p:grpSpPr>
          <a:xfrm>
            <a:off x="3785954" y="1522829"/>
            <a:ext cx="956367" cy="289586"/>
            <a:chOff x="5881666" y="1590687"/>
            <a:chExt cx="956367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B8A6F8E1-22D7-473B-44EA-8802283B6D9A}"/>
                </a:ext>
              </a:extLst>
            </p:cNvPr>
            <p:cNvSpPr/>
            <p:nvPr/>
          </p:nvSpPr>
          <p:spPr>
            <a:xfrm>
              <a:off x="6081095" y="160327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main site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6DEDFAE9-7383-8E52-C7CA-79C53A3C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488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808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setup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5B841A-17EF-D6A8-0398-25141CF98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37" y="462280"/>
            <a:ext cx="4442747" cy="33934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Retângulo 20">
            <a:extLst>
              <a:ext uri="{FF2B5EF4-FFF2-40B4-BE49-F238E27FC236}">
                <a16:creationId xmlns:a16="http://schemas.microsoft.com/office/drawing/2014/main" id="{AFCE4DAB-34F0-2E8D-A9C8-CDC4CAB8C583}"/>
              </a:ext>
            </a:extLst>
          </p:cNvPr>
          <p:cNvSpPr/>
          <p:nvPr/>
        </p:nvSpPr>
        <p:spPr>
          <a:xfrm>
            <a:off x="3098800" y="1982763"/>
            <a:ext cx="1051560" cy="3184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F94AA7-B57E-8E14-E3DA-86670F00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69" y="640080"/>
            <a:ext cx="3224904" cy="28854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DA17376-45FD-D2B4-0F47-D605C7983513}"/>
              </a:ext>
            </a:extLst>
          </p:cNvPr>
          <p:cNvSpPr/>
          <p:nvPr/>
        </p:nvSpPr>
        <p:spPr>
          <a:xfrm>
            <a:off x="9416083" y="2923634"/>
            <a:ext cx="1347091" cy="257369"/>
          </a:xfrm>
          <a:prstGeom prst="wedgeRectCallout">
            <a:avLst>
              <a:gd name="adj1" fmla="val -65856"/>
              <a:gd name="adj2" fmla="val -111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:iSptsSKGHpM4Bq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5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04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onboarding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32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6B3B98-3EB8-AA01-90D7-1559B29E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38" y="388666"/>
            <a:ext cx="4218042" cy="29847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31119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auto complete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79ED34-3A3C-FD78-7E45-274C77FB90F4}"/>
              </a:ext>
            </a:extLst>
          </p:cNvPr>
          <p:cNvGrpSpPr/>
          <p:nvPr/>
        </p:nvGrpSpPr>
        <p:grpSpPr>
          <a:xfrm>
            <a:off x="339726" y="4022619"/>
            <a:ext cx="660284" cy="286297"/>
            <a:chOff x="2738297" y="4386269"/>
            <a:chExt cx="660284" cy="2862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D4C0FF5-53EA-7F10-BA27-C3DA26A2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F0BB79C-697C-6344-0F6E-17F669989286}"/>
                </a:ext>
              </a:extLst>
            </p:cNvPr>
            <p:cNvSpPr/>
            <p:nvPr/>
          </p:nvSpPr>
          <p:spPr>
            <a:xfrm>
              <a:off x="2928581" y="4395567"/>
              <a:ext cx="470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4" action="ppaction://hlinksldjump"/>
                </a:rPr>
                <a:t>docs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Arrow: Right 5">
            <a:extLst>
              <a:ext uri="{FF2B5EF4-FFF2-40B4-BE49-F238E27FC236}">
                <a16:creationId xmlns:a16="http://schemas.microsoft.com/office/drawing/2014/main" id="{7818A9B2-41FB-54E9-0D35-6882698A63B1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71044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19353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change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7070D-FB0B-B57B-006C-9B5AA0EA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08" y="443563"/>
            <a:ext cx="6096851" cy="43249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3552C47-E1D6-E98F-7FF4-73EC4E93A15C}"/>
              </a:ext>
            </a:extLst>
          </p:cNvPr>
          <p:cNvSpPr/>
          <p:nvPr/>
        </p:nvSpPr>
        <p:spPr>
          <a:xfrm>
            <a:off x="7226603" y="4366354"/>
            <a:ext cx="752376" cy="257369"/>
          </a:xfrm>
          <a:prstGeom prst="wedgeRectCallout">
            <a:avLst>
              <a:gd name="adj1" fmla="val -65856"/>
              <a:gd name="adj2" fmla="val -111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CTRL + K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80E08B96-8E98-C01E-2EA7-A46EFF7A15FD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0332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DD731-8065-DD67-C969-084D42E0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9" y="524854"/>
            <a:ext cx="5982535" cy="41725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01155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questions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3552C47-E1D6-E98F-7FF4-73EC4E93A15C}"/>
              </a:ext>
            </a:extLst>
          </p:cNvPr>
          <p:cNvSpPr/>
          <p:nvPr/>
        </p:nvSpPr>
        <p:spPr>
          <a:xfrm>
            <a:off x="7109763" y="4315554"/>
            <a:ext cx="1092213" cy="257369"/>
          </a:xfrm>
          <a:prstGeom prst="wedgeRectCallout">
            <a:avLst>
              <a:gd name="adj1" fmla="val -65856"/>
              <a:gd name="adj2" fmla="val -111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CTRL + Enter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0CB916E7-5E29-1707-7989-1F972B0BFB07}"/>
              </a:ext>
            </a:extLst>
          </p:cNvPr>
          <p:cNvSpPr/>
          <p:nvPr/>
        </p:nvSpPr>
        <p:spPr>
          <a:xfrm>
            <a:off x="281397" y="75207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802542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67494</TotalTime>
  <Words>294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cursor</vt:lpstr>
      <vt:lpstr>1.1 index</vt:lpstr>
      <vt:lpstr>1.2 sources</vt:lpstr>
      <vt:lpstr>2. download</vt:lpstr>
      <vt:lpstr>2. setup</vt:lpstr>
      <vt:lpstr>3. onboarding</vt:lpstr>
      <vt:lpstr>3.1 auto complete</vt:lpstr>
      <vt:lpstr>3.2 change code</vt:lpstr>
      <vt:lpstr>3.3 questions</vt:lpstr>
      <vt:lpstr>3.4 code base</vt:lpstr>
      <vt:lpstr>4. docs</vt:lpstr>
      <vt:lpstr>4.1 vsCode</vt:lpstr>
      <vt:lpstr>4.2 usage</vt:lpstr>
      <vt:lpstr>4.2 auto complete</vt:lpstr>
      <vt:lpstr>4.2.1 go to definition</vt:lpstr>
      <vt:lpstr>4.2.2 cursor prediction</vt:lpstr>
      <vt:lpstr>4.2.3 partial accepts</vt:lpstr>
      <vt:lpstr>4.3 chat</vt:lpstr>
      <vt:lpstr>4.3.1 redo questions</vt:lpstr>
      <vt:lpstr>4.3.2 history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1244</cp:revision>
  <dcterms:created xsi:type="dcterms:W3CDTF">2019-03-25T09:18:39Z</dcterms:created>
  <dcterms:modified xsi:type="dcterms:W3CDTF">2024-09-26T09:58:18Z</dcterms:modified>
</cp:coreProperties>
</file>