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9"/>
  </p:notesMasterIdLst>
  <p:sldIdLst>
    <p:sldId id="259" r:id="rId3"/>
    <p:sldId id="394" r:id="rId4"/>
    <p:sldId id="395" r:id="rId5"/>
    <p:sldId id="386" r:id="rId6"/>
    <p:sldId id="396" r:id="rId7"/>
    <p:sldId id="377" r:id="rId8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34580" autoAdjust="0"/>
    <p:restoredTop sz="86410" autoAdjust="0"/>
  </p:normalViewPr>
  <p:slideViewPr>
    <p:cSldViewPr snapToGrid="0">
      <p:cViewPr varScale="1">
        <p:scale>
          <a:sx n="125" d="100"/>
          <a:sy n="125" d="100"/>
        </p:scale>
        <p:origin x="96" y="82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4" d="100"/>
          <a:sy n="64" d="100"/>
        </p:scale>
        <p:origin x="261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3D7D23-95FE-4191-B08D-3CBB1E1CEEFE}" type="datetimeFigureOut">
              <a:rPr lang="pt-PT" smtClean="0"/>
              <a:t>15/08/2024</a:t>
            </a:fld>
            <a:endParaRPr lang="pt-PT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70636E-53A0-461E-B4DA-47B90EBA88BA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635777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ED97C-8255-4BAC-9D42-1F6A6651E287}" type="datetime1">
              <a:rPr lang="pt-PT" smtClean="0"/>
              <a:t>15/08/2024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81197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C8996-E467-4FE1-B165-4002860D0AC7}" type="datetime1">
              <a:rPr lang="pt-PT" smtClean="0"/>
              <a:t>15/08/2024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445231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4532E-E792-4BF5-B399-9E5E16070233}" type="datetime1">
              <a:rPr lang="pt-PT" smtClean="0"/>
              <a:t>15/08/2024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1079813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4D900-928E-403C-BF53-CAAB2E2C48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18B940-75D1-4C46-9CFE-6474763922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AA2CD6-5FB1-46E7-BBF2-06C11EFE0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15/08/2024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BAF7F0-99C0-4949-9F3A-098A33A79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7BC4E3-3A90-4903-AA2B-BEE787AB0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66262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A0CBE-4D75-4070-9727-D6568849B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48656-59AB-4DDA-BA5E-906CE3CE4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B0D26C-F7F1-4295-850E-F65B6A182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15/08/2024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F31830-C80B-4D82-9540-948794ACE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73081E-0503-4818-8F70-5B7EF7115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283780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C5B21-4830-48A5-862B-ABDF25C51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46B740-92E9-4F69-A3BC-3370B88AD5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AD8454-4F6E-410A-9B06-56F8E8B98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15/08/2024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950F26-960E-41B7-A0CF-5FD4D9392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E60EE7-FD8B-4114-B0D7-C530EA445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762260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1C6DB-0704-453E-AA7A-EDB8E503E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681CFE-81A7-43F6-9DE8-5001C3319A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B6F9B9-C2D3-4E58-BF2D-86CBBBCF7C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2E05F8-F9B8-4595-9172-117938DFF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15/08/2024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8670A2-41C2-4D8A-B93D-8F4D34BB2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1016F9-4DB7-42E2-8D0A-65B7CD30C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947758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96546-7AA6-4539-810A-0AC166A58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6A938C-8040-48C6-8939-B3F0A9E7D3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C760B8-4D37-4E87-8073-042AF52A4F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D81F80-B628-4BD3-B94F-CCC211B693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9E79D3-9A2B-4BCE-AF53-894A2D5B8A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FA42F1-1652-4482-A407-F5D97A884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15/08/2024</a:t>
            </a:fld>
            <a:endParaRPr lang="pt-P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43F25A-7E30-4A66-9495-AA5714A2C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CE7AC5-D765-47F7-89A4-DA8F32904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504636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B22E3-31A6-4D0E-AA4C-B0AA18235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2934A3-5AE1-40D8-8067-9E1D252E9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15/08/2024</a:t>
            </a:fld>
            <a:endParaRPr lang="pt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FEFDC3-F146-471F-82E0-FB6C2D901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E55F47-05F6-49F9-BE0C-B927C558E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198014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DA7C86-FE30-4F3E-A72C-139359D01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15/08/2024</a:t>
            </a:fld>
            <a:endParaRPr lang="pt-P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2663B0-D551-4DBD-BFF2-A571F75E9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862710-B633-46B8-B335-87D5DE318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031262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46708-3CEB-435E-8498-6562E3777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97C09-A03A-43E5-9A11-7273458D3F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52C248-11E6-4154-A326-1B8F7D2EE6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FDC9D5-C4A3-4FDE-9E36-375F2B348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15/08/2024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92A057-54CB-4E24-80E7-736BFC2E1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39B1B1-0646-4C4C-92B7-B3E145870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22238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36660-F7C2-4C37-BD61-E2E985519A54}" type="datetime1">
              <a:rPr lang="pt-PT" smtClean="0"/>
              <a:t>15/08/2024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1590037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9F7D4-D633-427F-9E9A-6B5549734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D3F0D6-3084-4516-AED5-37221D1D77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047CDB-4B6C-48AA-A9BA-59A1994D82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B84827-B00B-446A-B5F1-D65E98FDD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15/08/2024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721318-5825-42BF-9ACA-060A59DCB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3A1AE2-4E68-4683-B3D6-D2D421FF7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704687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18B47-6B5B-4C41-A6E1-3490CE204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8EDB63-0281-4D84-A4C5-17B0CFFB29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D29AA0-B865-40C8-A653-6197F492B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15/08/2024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78ED7A-C5C7-4968-BFBA-53DA7EDE0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39E3A9-78F3-4296-A92C-D732DADD0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2501740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5582FE-E45E-4458-AC02-44F4A62E36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92EF0A-6E63-4D2C-B998-E3CF727CC0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DC659-7D8F-4CAA-ACB0-ED17AC7A0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15/08/2024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B14C8E-083A-481C-A107-4A809F2AB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410F76-989E-49D9-B4AD-276E51C79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23644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C553A-1723-4842-A3DB-E76BD21F5C6D}" type="datetime1">
              <a:rPr lang="pt-PT" smtClean="0"/>
              <a:t>15/08/2024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875602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B351E-3840-4886-B007-BC84D7C14686}" type="datetime1">
              <a:rPr lang="pt-PT" smtClean="0"/>
              <a:t>15/08/2024</a:t>
            </a:fld>
            <a:endParaRPr lang="pt-PT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238646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6839-F4ED-436E-9AC9-AC7A0A0CD179}" type="datetime1">
              <a:rPr lang="pt-PT" smtClean="0"/>
              <a:t>15/08/2024</a:t>
            </a:fld>
            <a:endParaRPr lang="pt-PT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630951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82247-1A7C-4F98-8F33-5E4D07EFBF12}" type="datetime1">
              <a:rPr lang="pt-PT" smtClean="0"/>
              <a:t>15/08/2024</a:t>
            </a:fld>
            <a:endParaRPr lang="pt-PT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180028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320DE-3391-4A27-9653-F2BD505B9A08}" type="datetime1">
              <a:rPr lang="pt-PT" smtClean="0"/>
              <a:t>15/08/2024</a:t>
            </a:fld>
            <a:endParaRPr lang="pt-PT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579088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250C8-88B2-4209-BD56-05813AC521DC}" type="datetime1">
              <a:rPr lang="pt-PT" smtClean="0"/>
              <a:t>15/08/2024</a:t>
            </a:fld>
            <a:endParaRPr lang="pt-PT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212869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47055-2F12-42A4-9432-334276564B1D}" type="datetime1">
              <a:rPr lang="pt-PT" smtClean="0"/>
              <a:t>15/08/2024</a:t>
            </a:fld>
            <a:endParaRPr lang="pt-PT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011216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83CD8-EC5B-4369-8F97-BE1E84F10887}" type="datetime1">
              <a:rPr lang="pt-PT" smtClean="0"/>
              <a:t>15/08/2024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133174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2791A7-C9A5-46D8-9C81-1E4A5947E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DE0097-E8D6-43DE-AF41-81E590C1A1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78699B-64E4-49C2-80D7-484D6DAA32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4AF87E-A15D-4480-B791-15D75F8AF848}" type="datetimeFigureOut">
              <a:rPr lang="pt-PT" smtClean="0"/>
              <a:t>15/08/2024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015122-A6FE-41E7-BB00-91A1476381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C013BE-7A46-476B-B9E5-FD0F38D9F2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39573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../../portfolio.pptx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hyperlink" Target="../docker.pptx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commands/push.pptx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compose.pptx#9. 6.1 reset" TargetMode="External"/><Relationship Id="rId3" Type="http://schemas.openxmlformats.org/officeDocument/2006/relationships/image" Target="../media/image3.png"/><Relationship Id="rId7" Type="http://schemas.openxmlformats.org/officeDocument/2006/relationships/hyperlink" Target="compose.pptx#8. 6. settings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hyperlink" Target="compose.pptx#6. 5. clean" TargetMode="External"/><Relationship Id="rId5" Type="http://schemas.openxmlformats.org/officeDocument/2006/relationships/hyperlink" Target="local.pptx#9. 9. run" TargetMode="External"/><Relationship Id="rId4" Type="http://schemas.openxmlformats.org/officeDocument/2006/relationships/hyperlink" Target="local.pptx#8. 8. build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local.pptx#-1,7,7. docker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3.png"/><Relationship Id="rId3" Type="http://schemas.openxmlformats.org/officeDocument/2006/relationships/hyperlink" Target="https://entityframework-plus.net/" TargetMode="External"/><Relationship Id="rId7" Type="http://schemas.openxmlformats.org/officeDocument/2006/relationships/hyperlink" Target="A1_reference/functionalities.pptx" TargetMode="External"/><Relationship Id="rId12" Type="http://schemas.openxmlformats.org/officeDocument/2006/relationships/image" Target="../media/image11.png"/><Relationship Id="rId2" Type="http://schemas.openxmlformats.org/officeDocument/2006/relationships/image" Target="../media/image7.png"/><Relationship Id="rId16" Type="http://schemas.openxmlformats.org/officeDocument/2006/relationships/hyperlink" Target="../_actions/zig_help.ba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A2_introduction.pptx" TargetMode="External"/><Relationship Id="rId11" Type="http://schemas.openxmlformats.org/officeDocument/2006/relationships/hyperlink" Target="file:///D:\A1_research\C2_c0dice\B1_jmeter\A1_install" TargetMode="External"/><Relationship Id="rId5" Type="http://schemas.openxmlformats.org/officeDocument/2006/relationships/image" Target="../media/image1.png"/><Relationship Id="rId15" Type="http://schemas.openxmlformats.org/officeDocument/2006/relationships/image" Target="../media/image12.png"/><Relationship Id="rId10" Type="http://schemas.openxmlformats.org/officeDocument/2006/relationships/hyperlink" Target="file:///C:\Windows\explorer.exe%20F:\ides\AZ_vStudio2017" TargetMode="External"/><Relationship Id="rId4" Type="http://schemas.openxmlformats.org/officeDocument/2006/relationships/image" Target="../media/image8.png"/><Relationship Id="rId9" Type="http://schemas.openxmlformats.org/officeDocument/2006/relationships/image" Target="../media/image10.svg"/><Relationship Id="rId14" Type="http://schemas.openxmlformats.org/officeDocument/2006/relationships/slide" Target="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7F764-8D4D-421D-979F-2C7A67DE0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44576"/>
            <a:ext cx="1015150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1. </a:t>
            </a:r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commands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C0580D7-7E36-F748-EBFA-DFD81BA4676B}"/>
              </a:ext>
            </a:extLst>
          </p:cNvPr>
          <p:cNvGrpSpPr/>
          <p:nvPr/>
        </p:nvGrpSpPr>
        <p:grpSpPr>
          <a:xfrm>
            <a:off x="10569287" y="633528"/>
            <a:ext cx="1223859" cy="283293"/>
            <a:chOff x="5611636" y="5954426"/>
            <a:chExt cx="1223860" cy="283293"/>
          </a:xfrm>
        </p:grpSpPr>
        <p:pic>
          <p:nvPicPr>
            <p:cNvPr id="4" name="Picture 3" descr="Icon&#10;&#10;Description automatically generated">
              <a:extLst>
                <a:ext uri="{FF2B5EF4-FFF2-40B4-BE49-F238E27FC236}">
                  <a16:creationId xmlns:a16="http://schemas.microsoft.com/office/drawing/2014/main" id="{F7C2DF02-2AE8-DA72-E191-F37EF4917D0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7" name="Retângulo 5">
              <a:extLst>
                <a:ext uri="{FF2B5EF4-FFF2-40B4-BE49-F238E27FC236}">
                  <a16:creationId xmlns:a16="http://schemas.microsoft.com/office/drawing/2014/main" id="{B6CDDEE4-D389-C513-4F7E-EB0D3C92AA55}"/>
                </a:ext>
              </a:extLst>
            </p:cNvPr>
            <p:cNvSpPr/>
            <p:nvPr/>
          </p:nvSpPr>
          <p:spPr>
            <a:xfrm>
              <a:off x="6107411" y="5954426"/>
              <a:ext cx="72808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3" action="ppaction://hlinkpres?slideindex=1&amp;slidetitle="/>
                </a:rPr>
                <a:t>portfolio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8525DEB3-56C3-4813-F66A-3C7D4C5BFB08}"/>
              </a:ext>
            </a:extLst>
          </p:cNvPr>
          <p:cNvGrpSpPr/>
          <p:nvPr/>
        </p:nvGrpSpPr>
        <p:grpSpPr>
          <a:xfrm>
            <a:off x="10569287" y="306872"/>
            <a:ext cx="1108443" cy="283293"/>
            <a:chOff x="5611636" y="5954426"/>
            <a:chExt cx="1108444" cy="283293"/>
          </a:xfrm>
        </p:grpSpPr>
        <p:pic>
          <p:nvPicPr>
            <p:cNvPr id="11" name="Picture 10" descr="Icon&#10;&#10;Description automatically generated">
              <a:extLst>
                <a:ext uri="{FF2B5EF4-FFF2-40B4-BE49-F238E27FC236}">
                  <a16:creationId xmlns:a16="http://schemas.microsoft.com/office/drawing/2014/main" id="{4411C1E9-E5B7-C90B-7F0F-687C6A681A3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12" name="Retângulo 5">
              <a:extLst>
                <a:ext uri="{FF2B5EF4-FFF2-40B4-BE49-F238E27FC236}">
                  <a16:creationId xmlns:a16="http://schemas.microsoft.com/office/drawing/2014/main" id="{37704A50-8A34-CC38-F062-C43DC878BEE7}"/>
                </a:ext>
              </a:extLst>
            </p:cNvPr>
            <p:cNvSpPr/>
            <p:nvPr/>
          </p:nvSpPr>
          <p:spPr>
            <a:xfrm>
              <a:off x="6107411" y="5954426"/>
              <a:ext cx="61266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4" action="ppaction://hlinkpres?slideindex=1&amp;slidetitle="/>
                </a:rPr>
                <a:t>docker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31296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7F764-8D4D-421D-979F-2C7A67DE0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44576"/>
            <a:ext cx="745076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1.1 </a:t>
            </a:r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index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5E34D6-120F-44F6-96A2-17230046C2F4}"/>
              </a:ext>
            </a:extLst>
          </p:cNvPr>
          <p:cNvSpPr/>
          <p:nvPr/>
        </p:nvSpPr>
        <p:spPr>
          <a:xfrm>
            <a:off x="145062" y="180000"/>
            <a:ext cx="207692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139EE62-9FEC-6CA0-6D5C-59DE1D8CE881}"/>
              </a:ext>
            </a:extLst>
          </p:cNvPr>
          <p:cNvGrpSpPr/>
          <p:nvPr/>
        </p:nvGrpSpPr>
        <p:grpSpPr>
          <a:xfrm>
            <a:off x="248906" y="298117"/>
            <a:ext cx="981804" cy="283293"/>
            <a:chOff x="5611636" y="5954426"/>
            <a:chExt cx="981805" cy="283293"/>
          </a:xfrm>
        </p:grpSpPr>
        <p:pic>
          <p:nvPicPr>
            <p:cNvPr id="4" name="Picture 3" descr="Icon&#10;&#10;Description automatically generated">
              <a:extLst>
                <a:ext uri="{FF2B5EF4-FFF2-40B4-BE49-F238E27FC236}">
                  <a16:creationId xmlns:a16="http://schemas.microsoft.com/office/drawing/2014/main" id="{1A470AFF-1312-DFF1-5D6C-8CDB107A584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03FF68DC-CB38-A28F-AA72-E15AF49353BB}"/>
                </a:ext>
              </a:extLst>
            </p:cNvPr>
            <p:cNvSpPr/>
            <p:nvPr/>
          </p:nvSpPr>
          <p:spPr>
            <a:xfrm>
              <a:off x="6107411" y="5954426"/>
              <a:ext cx="48603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3" action="ppaction://hlinkpres?slideindex=1&amp;slidetitle="/>
                </a:rPr>
                <a:t>push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61233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27794320-F225-42A8-0398-54E2F5471D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783" y="342056"/>
            <a:ext cx="4934639" cy="1848108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4C7F764-8D4D-421D-979F-2C7A67DE0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44576"/>
            <a:ext cx="751681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2. </a:t>
            </a:r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docker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5E34D6-120F-44F6-96A2-17230046C2F4}"/>
              </a:ext>
            </a:extLst>
          </p:cNvPr>
          <p:cNvSpPr/>
          <p:nvPr/>
        </p:nvSpPr>
        <p:spPr>
          <a:xfrm>
            <a:off x="145062" y="180000"/>
            <a:ext cx="207692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row: Right 5">
            <a:extLst>
              <a:ext uri="{FF2B5EF4-FFF2-40B4-BE49-F238E27FC236}">
                <a16:creationId xmlns:a16="http://schemas.microsoft.com/office/drawing/2014/main" id="{17A7BC65-C1A5-4547-89EC-97290460E75E}"/>
              </a:ext>
            </a:extLst>
          </p:cNvPr>
          <p:cNvSpPr/>
          <p:nvPr/>
        </p:nvSpPr>
        <p:spPr>
          <a:xfrm>
            <a:off x="271672" y="342056"/>
            <a:ext cx="739111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what</a:t>
            </a:r>
          </a:p>
        </p:txBody>
      </p:sp>
      <p:sp>
        <p:nvSpPr>
          <p:cNvPr id="3" name="Speech Bubble: Rectangle 2">
            <a:extLst>
              <a:ext uri="{FF2B5EF4-FFF2-40B4-BE49-F238E27FC236}">
                <a16:creationId xmlns:a16="http://schemas.microsoft.com/office/drawing/2014/main" id="{A5634E56-796E-BC6E-B6F6-48A9AB9A8660}"/>
              </a:ext>
            </a:extLst>
          </p:cNvPr>
          <p:cNvSpPr/>
          <p:nvPr/>
        </p:nvSpPr>
        <p:spPr>
          <a:xfrm>
            <a:off x="796466" y="3454450"/>
            <a:ext cx="3301151" cy="257369"/>
          </a:xfrm>
          <a:prstGeom prst="wedgeRectCallout">
            <a:avLst>
              <a:gd name="adj1" fmla="val 19987"/>
              <a:gd name="adj2" fmla="val 19073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R="0" lvl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0" cap="none" spc="0" normalizeH="0" baseline="0" noProof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</a:rPr>
              <a:t>docker build -t my_webservice:latest .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C731893-82FB-6200-BB79-46DBCBC62282}"/>
              </a:ext>
            </a:extLst>
          </p:cNvPr>
          <p:cNvGrpSpPr/>
          <p:nvPr/>
        </p:nvGrpSpPr>
        <p:grpSpPr>
          <a:xfrm>
            <a:off x="1003362" y="2981050"/>
            <a:ext cx="1024167" cy="286297"/>
            <a:chOff x="2738297" y="4386269"/>
            <a:chExt cx="1024167" cy="286297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41DBE782-6265-F127-4D32-D37B739E5BA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1E1F20"/>
                </a:clrFrom>
                <a:clrTo>
                  <a:srgbClr val="1E1F2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738297" y="4386269"/>
              <a:ext cx="217052" cy="274320"/>
            </a:xfrm>
            <a:prstGeom prst="rect">
              <a:avLst/>
            </a:prstGeom>
          </p:spPr>
        </p:pic>
        <p:sp>
          <p:nvSpPr>
            <p:cNvPr id="8" name="Retângulo 5">
              <a:extLst>
                <a:ext uri="{FF2B5EF4-FFF2-40B4-BE49-F238E27FC236}">
                  <a16:creationId xmlns:a16="http://schemas.microsoft.com/office/drawing/2014/main" id="{B150F5A7-218F-EF56-264A-7ECD8CAFA5BA}"/>
                </a:ext>
              </a:extLst>
            </p:cNvPr>
            <p:cNvSpPr/>
            <p:nvPr/>
          </p:nvSpPr>
          <p:spPr>
            <a:xfrm>
              <a:off x="2928581" y="4395567"/>
              <a:ext cx="83388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hlinkClick r:id="rId4" action="ppaction://hlinkpres?slideindex=8&amp;slidetitle=8. build"/>
                </a:rPr>
                <a:t>local/build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1" name="Title 1">
            <a:extLst>
              <a:ext uri="{FF2B5EF4-FFF2-40B4-BE49-F238E27FC236}">
                <a16:creationId xmlns:a16="http://schemas.microsoft.com/office/drawing/2014/main" id="{6C17BA74-4274-4EB6-FB4C-866590DDAD33}"/>
              </a:ext>
            </a:extLst>
          </p:cNvPr>
          <p:cNvSpPr txBox="1">
            <a:spLocks/>
          </p:cNvSpPr>
          <p:nvPr/>
        </p:nvSpPr>
        <p:spPr>
          <a:xfrm>
            <a:off x="2027529" y="2994932"/>
            <a:ext cx="643125" cy="25853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5400">
            <a:solidFill>
              <a:schemeClr val="accent1"/>
            </a:solidFill>
          </a:ln>
        </p:spPr>
        <p:txBody>
          <a:bodyPr vert="horz" wrap="none" lIns="91440" tIns="45720" rIns="91440" bIns="45720" rtlCol="0" anchor="t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20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8. build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52A0249-224A-A63A-15ED-56F1EB6C745D}"/>
              </a:ext>
            </a:extLst>
          </p:cNvPr>
          <p:cNvGrpSpPr/>
          <p:nvPr/>
        </p:nvGrpSpPr>
        <p:grpSpPr>
          <a:xfrm>
            <a:off x="864909" y="3837071"/>
            <a:ext cx="929589" cy="286297"/>
            <a:chOff x="2738297" y="4386269"/>
            <a:chExt cx="929589" cy="286297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03CEE399-1D85-5E3F-E15C-F8C121A17D8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1E1F20"/>
                </a:clrFrom>
                <a:clrTo>
                  <a:srgbClr val="1E1F2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738297" y="4386269"/>
              <a:ext cx="217052" cy="274320"/>
            </a:xfrm>
            <a:prstGeom prst="rect">
              <a:avLst/>
            </a:prstGeom>
          </p:spPr>
        </p:pic>
        <p:sp>
          <p:nvSpPr>
            <p:cNvPr id="15" name="Retângulo 5">
              <a:extLst>
                <a:ext uri="{FF2B5EF4-FFF2-40B4-BE49-F238E27FC236}">
                  <a16:creationId xmlns:a16="http://schemas.microsoft.com/office/drawing/2014/main" id="{700A208B-5EB6-0928-F0F7-FA1AA183C01E}"/>
                </a:ext>
              </a:extLst>
            </p:cNvPr>
            <p:cNvSpPr/>
            <p:nvPr/>
          </p:nvSpPr>
          <p:spPr>
            <a:xfrm>
              <a:off x="2928581" y="4395567"/>
              <a:ext cx="73930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hlinkClick r:id="rId5" action="ppaction://hlinkpres?slideindex=9&amp;slidetitle=9. run"/>
                </a:rPr>
                <a:t>local/run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4" name="Arrow: Right 5">
            <a:extLst>
              <a:ext uri="{FF2B5EF4-FFF2-40B4-BE49-F238E27FC236}">
                <a16:creationId xmlns:a16="http://schemas.microsoft.com/office/drawing/2014/main" id="{40EDB9A9-864F-9F09-0ABC-E6A59783FE3A}"/>
              </a:ext>
            </a:extLst>
          </p:cNvPr>
          <p:cNvSpPr/>
          <p:nvPr/>
        </p:nvSpPr>
        <p:spPr>
          <a:xfrm>
            <a:off x="271672" y="2985699"/>
            <a:ext cx="735905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build</a:t>
            </a:r>
          </a:p>
        </p:txBody>
      </p:sp>
      <p:sp>
        <p:nvSpPr>
          <p:cNvPr id="12" name="Arrow: Right 5">
            <a:extLst>
              <a:ext uri="{FF2B5EF4-FFF2-40B4-BE49-F238E27FC236}">
                <a16:creationId xmlns:a16="http://schemas.microsoft.com/office/drawing/2014/main" id="{A8EE25A5-B9C6-2FDE-CD8D-3D610FC5668C}"/>
              </a:ext>
            </a:extLst>
          </p:cNvPr>
          <p:cNvSpPr/>
          <p:nvPr/>
        </p:nvSpPr>
        <p:spPr>
          <a:xfrm>
            <a:off x="271672" y="3839363"/>
            <a:ext cx="593237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run</a:t>
            </a:r>
          </a:p>
        </p:txBody>
      </p:sp>
      <p:sp>
        <p:nvSpPr>
          <p:cNvPr id="17" name="Speech Bubble: Rectangle 16">
            <a:extLst>
              <a:ext uri="{FF2B5EF4-FFF2-40B4-BE49-F238E27FC236}">
                <a16:creationId xmlns:a16="http://schemas.microsoft.com/office/drawing/2014/main" id="{7A72BF40-4C9D-B5A8-DEFA-33C0996ED1EE}"/>
              </a:ext>
            </a:extLst>
          </p:cNvPr>
          <p:cNvSpPr/>
          <p:nvPr/>
        </p:nvSpPr>
        <p:spPr>
          <a:xfrm>
            <a:off x="796465" y="4267913"/>
            <a:ext cx="3301151" cy="257369"/>
          </a:xfrm>
          <a:prstGeom prst="wedgeRectCallout">
            <a:avLst>
              <a:gd name="adj1" fmla="val 19987"/>
              <a:gd name="adj2" fmla="val 19073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lvl="0" defTabSz="914369">
              <a:defRPr/>
            </a:pPr>
            <a:r>
              <a:rPr lang="en-US" sz="1200" kern="0" noProof="1">
                <a:solidFill>
                  <a:prstClr val="white"/>
                </a:solidFill>
                <a:latin typeface="Consolas" panose="020B0609020204030204" pitchFamily="49" charset="0"/>
              </a:rPr>
              <a:t>docker run -p 5000:5000 my_webservice</a:t>
            </a:r>
            <a:endParaRPr kumimoji="0" lang="en-US" sz="1200" b="0" i="0" u="none" strike="noStrike" kern="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9AB81B5D-7698-3A35-6D14-787BF1F9283E}"/>
              </a:ext>
            </a:extLst>
          </p:cNvPr>
          <p:cNvSpPr txBox="1">
            <a:spLocks/>
          </p:cNvSpPr>
          <p:nvPr/>
        </p:nvSpPr>
        <p:spPr>
          <a:xfrm>
            <a:off x="1800543" y="3890441"/>
            <a:ext cx="548548" cy="25853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5400">
            <a:solidFill>
              <a:schemeClr val="accent1"/>
            </a:solidFill>
          </a:ln>
        </p:spPr>
        <p:txBody>
          <a:bodyPr vert="horz" wrap="none" lIns="91440" tIns="45720" rIns="91440" bIns="45720" rtlCol="0" anchor="t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20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9. run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0" name="Speech Bubble: Rectangle 19">
            <a:extLst>
              <a:ext uri="{FF2B5EF4-FFF2-40B4-BE49-F238E27FC236}">
                <a16:creationId xmlns:a16="http://schemas.microsoft.com/office/drawing/2014/main" id="{CE6A44AC-65A9-9886-D23E-414F4CE277EE}"/>
              </a:ext>
            </a:extLst>
          </p:cNvPr>
          <p:cNvSpPr/>
          <p:nvPr/>
        </p:nvSpPr>
        <p:spPr>
          <a:xfrm>
            <a:off x="796465" y="5165283"/>
            <a:ext cx="4235702" cy="257369"/>
          </a:xfrm>
          <a:prstGeom prst="wedgeRectCallout">
            <a:avLst>
              <a:gd name="adj1" fmla="val 18783"/>
              <a:gd name="adj2" fmla="val 37167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R="0" lvl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</a:rPr>
              <a:t>docker container rm –f</a:t>
            </a:r>
            <a:r>
              <a:rPr kumimoji="0" lang="en-US" sz="1200" b="0" i="0" u="none" strike="noStrike" kern="0" cap="none" spc="0" normalizeH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</a:rPr>
              <a:t> $(docker container ls –</a:t>
            </a:r>
            <a:r>
              <a:rPr kumimoji="0" lang="en-US" sz="1200" b="0" i="0" u="none" strike="noStrike" kern="0" cap="none" spc="0" normalizeH="0" noProof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</a:rPr>
              <a:t>aq</a:t>
            </a:r>
            <a:r>
              <a:rPr kumimoji="0" lang="en-US" sz="1200" b="0" i="0" u="none" strike="noStrike" kern="0" cap="none" spc="0" normalizeH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</a:rPr>
              <a:t>)</a:t>
            </a:r>
            <a:endParaRPr kumimoji="0" lang="en-US" sz="1200" b="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sp>
        <p:nvSpPr>
          <p:cNvPr id="21" name="Arrow: Right 5">
            <a:extLst>
              <a:ext uri="{FF2B5EF4-FFF2-40B4-BE49-F238E27FC236}">
                <a16:creationId xmlns:a16="http://schemas.microsoft.com/office/drawing/2014/main" id="{3FC47C76-1853-7DB3-EE06-CFB2478CED05}"/>
              </a:ext>
            </a:extLst>
          </p:cNvPr>
          <p:cNvSpPr/>
          <p:nvPr/>
        </p:nvSpPr>
        <p:spPr>
          <a:xfrm>
            <a:off x="271672" y="4706783"/>
            <a:ext cx="764759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clean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2A78A54-6BC1-23D6-1044-A3F0E529FC7E}"/>
              </a:ext>
            </a:extLst>
          </p:cNvPr>
          <p:cNvGrpSpPr/>
          <p:nvPr/>
        </p:nvGrpSpPr>
        <p:grpSpPr>
          <a:xfrm>
            <a:off x="1036277" y="4704262"/>
            <a:ext cx="1320722" cy="286297"/>
            <a:chOff x="2738297" y="4386269"/>
            <a:chExt cx="1320722" cy="286297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B4B39226-9520-6E7B-D32A-3D10C854FF5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1E1F20"/>
                </a:clrFrom>
                <a:clrTo>
                  <a:srgbClr val="1E1F2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738297" y="4386269"/>
              <a:ext cx="217052" cy="274320"/>
            </a:xfrm>
            <a:prstGeom prst="rect">
              <a:avLst/>
            </a:prstGeom>
          </p:spPr>
        </p:pic>
        <p:sp>
          <p:nvSpPr>
            <p:cNvPr id="24" name="Retângulo 5">
              <a:extLst>
                <a:ext uri="{FF2B5EF4-FFF2-40B4-BE49-F238E27FC236}">
                  <a16:creationId xmlns:a16="http://schemas.microsoft.com/office/drawing/2014/main" id="{E31DEDFF-1612-F2BE-6951-C1B89DE54C87}"/>
                </a:ext>
              </a:extLst>
            </p:cNvPr>
            <p:cNvSpPr/>
            <p:nvPr/>
          </p:nvSpPr>
          <p:spPr>
            <a:xfrm>
              <a:off x="2928581" y="4395567"/>
              <a:ext cx="113043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hlinkClick r:id="rId6" action="ppaction://hlinkpres?slideindex=6&amp;slidetitle=5. clean"/>
                </a:rPr>
                <a:t>compose/clean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25" name="Speech Bubble: Rectangle 24">
            <a:extLst>
              <a:ext uri="{FF2B5EF4-FFF2-40B4-BE49-F238E27FC236}">
                <a16:creationId xmlns:a16="http://schemas.microsoft.com/office/drawing/2014/main" id="{28B35CA3-C750-07D9-BE8E-135EF79E222F}"/>
              </a:ext>
            </a:extLst>
          </p:cNvPr>
          <p:cNvSpPr/>
          <p:nvPr/>
        </p:nvSpPr>
        <p:spPr>
          <a:xfrm>
            <a:off x="796465" y="5559321"/>
            <a:ext cx="3556029" cy="257369"/>
          </a:xfrm>
          <a:prstGeom prst="wedgeRectCallout">
            <a:avLst>
              <a:gd name="adj1" fmla="val 18783"/>
              <a:gd name="adj2" fmla="val 37167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R="0" lvl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</a:rPr>
              <a:t>docker image rm –f</a:t>
            </a:r>
            <a:r>
              <a:rPr kumimoji="0" lang="en-US" sz="1200" b="0" i="0" u="none" strike="noStrike" kern="0" cap="none" spc="0" normalizeH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</a:rPr>
              <a:t> $(docker image ls –q)</a:t>
            </a:r>
            <a:endParaRPr kumimoji="0" lang="en-US" sz="1200" b="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2C9C6B85-C03E-A0F3-8A9A-5F177E6215B7}"/>
              </a:ext>
            </a:extLst>
          </p:cNvPr>
          <p:cNvSpPr txBox="1">
            <a:spLocks/>
          </p:cNvSpPr>
          <p:nvPr/>
        </p:nvSpPr>
        <p:spPr>
          <a:xfrm>
            <a:off x="2323090" y="4717573"/>
            <a:ext cx="695127" cy="258532"/>
          </a:xfrm>
          <a:prstGeom prst="rect">
            <a:avLst/>
          </a:prstGeo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20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5. clean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2DAA0DA-0494-771F-9F16-773607BD1EF4}"/>
              </a:ext>
            </a:extLst>
          </p:cNvPr>
          <p:cNvSpPr/>
          <p:nvPr/>
        </p:nvSpPr>
        <p:spPr>
          <a:xfrm>
            <a:off x="6786314" y="180000"/>
            <a:ext cx="207692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Arrow: Right 5">
            <a:extLst>
              <a:ext uri="{FF2B5EF4-FFF2-40B4-BE49-F238E27FC236}">
                <a16:creationId xmlns:a16="http://schemas.microsoft.com/office/drawing/2014/main" id="{4D7D0F40-5816-675F-AE91-B9D02D6B5C1F}"/>
              </a:ext>
            </a:extLst>
          </p:cNvPr>
          <p:cNvSpPr/>
          <p:nvPr/>
        </p:nvSpPr>
        <p:spPr>
          <a:xfrm>
            <a:off x="6988294" y="302423"/>
            <a:ext cx="997194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settings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75E1835-1757-910D-53B3-EF24A628B186}"/>
              </a:ext>
            </a:extLst>
          </p:cNvPr>
          <p:cNvGrpSpPr/>
          <p:nvPr/>
        </p:nvGrpSpPr>
        <p:grpSpPr>
          <a:xfrm>
            <a:off x="7985488" y="293427"/>
            <a:ext cx="1476213" cy="286297"/>
            <a:chOff x="2738297" y="4386269"/>
            <a:chExt cx="1476213" cy="286297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7E749E69-1A0C-203A-109B-79A6B6E6095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1E1F20"/>
                </a:clrFrom>
                <a:clrTo>
                  <a:srgbClr val="1E1F2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738297" y="4386269"/>
              <a:ext cx="217052" cy="274320"/>
            </a:xfrm>
            <a:prstGeom prst="rect">
              <a:avLst/>
            </a:prstGeom>
          </p:spPr>
        </p:pic>
        <p:sp>
          <p:nvSpPr>
            <p:cNvPr id="31" name="Retângulo 5">
              <a:extLst>
                <a:ext uri="{FF2B5EF4-FFF2-40B4-BE49-F238E27FC236}">
                  <a16:creationId xmlns:a16="http://schemas.microsoft.com/office/drawing/2014/main" id="{630D0A46-D41E-A906-F049-BDA2C4DBB3E6}"/>
                </a:ext>
              </a:extLst>
            </p:cNvPr>
            <p:cNvSpPr/>
            <p:nvPr/>
          </p:nvSpPr>
          <p:spPr>
            <a:xfrm>
              <a:off x="2928581" y="4395567"/>
              <a:ext cx="128592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hlinkClick r:id="rId7" action="ppaction://hlinkpres?slideindex=8&amp;slidetitle=6. settings"/>
                </a:rPr>
                <a:t>compose/settings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32" name="Arrow: Right 5">
            <a:extLst>
              <a:ext uri="{FF2B5EF4-FFF2-40B4-BE49-F238E27FC236}">
                <a16:creationId xmlns:a16="http://schemas.microsoft.com/office/drawing/2014/main" id="{47520B73-5BAE-6586-4400-AA201EC991BC}"/>
              </a:ext>
            </a:extLst>
          </p:cNvPr>
          <p:cNvSpPr/>
          <p:nvPr/>
        </p:nvSpPr>
        <p:spPr>
          <a:xfrm>
            <a:off x="6988294" y="769783"/>
            <a:ext cx="745523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reset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80BD85FC-592C-D60E-8BE4-0F762427266A}"/>
              </a:ext>
            </a:extLst>
          </p:cNvPr>
          <p:cNvGrpSpPr/>
          <p:nvPr/>
        </p:nvGrpSpPr>
        <p:grpSpPr>
          <a:xfrm>
            <a:off x="7777208" y="760485"/>
            <a:ext cx="1307898" cy="286297"/>
            <a:chOff x="2738297" y="4386269"/>
            <a:chExt cx="1307898" cy="286297"/>
          </a:xfrm>
        </p:grpSpPr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5FBB60CE-CCE4-429A-F015-AA7DD5A48E5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1E1F20"/>
                </a:clrFrom>
                <a:clrTo>
                  <a:srgbClr val="1E1F2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738297" y="4386269"/>
              <a:ext cx="217052" cy="274320"/>
            </a:xfrm>
            <a:prstGeom prst="rect">
              <a:avLst/>
            </a:prstGeom>
          </p:spPr>
        </p:pic>
        <p:sp>
          <p:nvSpPr>
            <p:cNvPr id="35" name="Retângulo 5">
              <a:extLst>
                <a:ext uri="{FF2B5EF4-FFF2-40B4-BE49-F238E27FC236}">
                  <a16:creationId xmlns:a16="http://schemas.microsoft.com/office/drawing/2014/main" id="{634500BA-05E8-DDE6-5859-333FE59DA3B7}"/>
                </a:ext>
              </a:extLst>
            </p:cNvPr>
            <p:cNvSpPr/>
            <p:nvPr/>
          </p:nvSpPr>
          <p:spPr>
            <a:xfrm>
              <a:off x="2928581" y="4395567"/>
              <a:ext cx="111761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hlinkClick r:id="rId8" action="ppaction://hlinkpres?slideindex=9&amp;slidetitle=6.1 reset"/>
                </a:rPr>
                <a:t>compose/reset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61530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DCAF783-2C93-4DF6-2CFA-C1A4C2EA7D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96C78-3ECF-0B2C-D145-3906F848AA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062" y="123804"/>
            <a:ext cx="1059649" cy="369332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5400">
            <a:solidFill>
              <a:schemeClr val="accent1"/>
            </a:solidFill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20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3. image</a:t>
            </a:r>
            <a:endParaRPr lang="en-US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AF065F1-B90A-6235-D3C2-30AD6FB1C4AB}"/>
              </a:ext>
            </a:extLst>
          </p:cNvPr>
          <p:cNvSpPr/>
          <p:nvPr/>
        </p:nvSpPr>
        <p:spPr>
          <a:xfrm>
            <a:off x="145062" y="633528"/>
            <a:ext cx="207692" cy="6048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7FD02247-C840-010E-932C-42CFE0B44212}"/>
              </a:ext>
            </a:extLst>
          </p:cNvPr>
          <p:cNvSpPr/>
          <p:nvPr/>
        </p:nvSpPr>
        <p:spPr>
          <a:xfrm>
            <a:off x="469474" y="685954"/>
            <a:ext cx="1408005" cy="257369"/>
          </a:xfrm>
          <a:prstGeom prst="wedgeRectCallout">
            <a:avLst>
              <a:gd name="adj1" fmla="val -59616"/>
              <a:gd name="adj2" fmla="val -22048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</a:rPr>
              <a:t>docker images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DDE2E91E-989E-A6C3-5365-05F8FB8AFC31}"/>
              </a:ext>
            </a:extLst>
          </p:cNvPr>
          <p:cNvSpPr/>
          <p:nvPr/>
        </p:nvSpPr>
        <p:spPr>
          <a:xfrm>
            <a:off x="500708" y="2338750"/>
            <a:ext cx="2087678" cy="257369"/>
          </a:xfrm>
          <a:prstGeom prst="wedgeRectCallout">
            <a:avLst>
              <a:gd name="adj1" fmla="val -58306"/>
              <a:gd name="adj2" fmla="val -20074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lvl="0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>
                <a:solidFill>
                  <a:prstClr val="white"/>
                </a:solidFill>
                <a:latin typeface="Consolas" panose="020B0609020204030204" pitchFamily="49" charset="0"/>
              </a:rPr>
              <a:t>docker rmi &lt;image_id&gt;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873AB4F-D23D-F031-A0F8-5FDFD71C45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308" y="1136141"/>
            <a:ext cx="5315692" cy="1009791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C266EF0B-2E68-19EE-F1B8-C226359550B2}"/>
              </a:ext>
            </a:extLst>
          </p:cNvPr>
          <p:cNvSpPr/>
          <p:nvPr/>
        </p:nvSpPr>
        <p:spPr>
          <a:xfrm>
            <a:off x="500708" y="2788937"/>
            <a:ext cx="2342555" cy="257369"/>
          </a:xfrm>
          <a:prstGeom prst="wedgeRectCallout">
            <a:avLst>
              <a:gd name="adj1" fmla="val -57144"/>
              <a:gd name="adj2" fmla="val -27969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lvl="0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>
                <a:solidFill>
                  <a:prstClr val="white"/>
                </a:solidFill>
                <a:latin typeface="Consolas" panose="020B0609020204030204" pitchFamily="49" charset="0"/>
              </a:rPr>
              <a:t>docker pull &lt;image_name&gt;</a:t>
            </a:r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AC9ACB2B-BA7A-C416-1627-1234E6877B50}"/>
              </a:ext>
            </a:extLst>
          </p:cNvPr>
          <p:cNvSpPr/>
          <p:nvPr/>
        </p:nvSpPr>
        <p:spPr>
          <a:xfrm>
            <a:off x="469474" y="3213724"/>
            <a:ext cx="2002719" cy="257369"/>
          </a:xfrm>
          <a:prstGeom prst="wedgeRectCallout">
            <a:avLst>
              <a:gd name="adj1" fmla="val -58675"/>
              <a:gd name="adj2" fmla="val -27969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lvl="0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>
                <a:solidFill>
                  <a:prstClr val="white"/>
                </a:solidFill>
                <a:latin typeface="Consolas" panose="020B0609020204030204" pitchFamily="49" charset="0"/>
              </a:rPr>
              <a:t>docker inspect mongo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D3153E0-71EF-B395-EE70-3E8C866C8C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965" y="3811695"/>
            <a:ext cx="1797421" cy="1850786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4BE1A1C-62F2-21B8-E63D-A099433B2B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3263" y="3811695"/>
            <a:ext cx="2751175" cy="2070963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171724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DCAF783-2C93-4DF6-2CFA-C1A4C2EA7D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96C78-3ECF-0B2C-D145-3906F848AA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062" y="123804"/>
            <a:ext cx="1503168" cy="369332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5400">
            <a:solidFill>
              <a:schemeClr val="accent1"/>
            </a:solidFill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20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4. docker file</a:t>
            </a:r>
            <a:endParaRPr lang="en-US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AF065F1-B90A-6235-D3C2-30AD6FB1C4AB}"/>
              </a:ext>
            </a:extLst>
          </p:cNvPr>
          <p:cNvSpPr/>
          <p:nvPr/>
        </p:nvSpPr>
        <p:spPr>
          <a:xfrm>
            <a:off x="145062" y="633528"/>
            <a:ext cx="207692" cy="6048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DBE63F2-8175-0B2F-57E1-6E25373C3886}"/>
              </a:ext>
            </a:extLst>
          </p:cNvPr>
          <p:cNvGrpSpPr/>
          <p:nvPr/>
        </p:nvGrpSpPr>
        <p:grpSpPr>
          <a:xfrm>
            <a:off x="285830" y="760937"/>
            <a:ext cx="1362400" cy="286297"/>
            <a:chOff x="2738297" y="4386269"/>
            <a:chExt cx="1362400" cy="286297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B5A1C3DB-A4F6-0758-0E64-1E4393D679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1E1F20"/>
                </a:clrFrom>
                <a:clrTo>
                  <a:srgbClr val="1E1F2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738297" y="4386269"/>
              <a:ext cx="217052" cy="274320"/>
            </a:xfrm>
            <a:prstGeom prst="rect">
              <a:avLst/>
            </a:prstGeom>
          </p:spPr>
        </p:pic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13838906-CBEB-6E0B-3757-740D0213FF43}"/>
                </a:ext>
              </a:extLst>
            </p:cNvPr>
            <p:cNvSpPr/>
            <p:nvPr/>
          </p:nvSpPr>
          <p:spPr>
            <a:xfrm>
              <a:off x="2928581" y="4395567"/>
              <a:ext cx="117211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hlinkClick r:id="rId3" action="ppaction://hlinkpres?slideindex=7&amp;slidetitle=7. docker"/>
                </a:rPr>
                <a:t>local/docker file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9" name="Title 1">
            <a:extLst>
              <a:ext uri="{FF2B5EF4-FFF2-40B4-BE49-F238E27FC236}">
                <a16:creationId xmlns:a16="http://schemas.microsoft.com/office/drawing/2014/main" id="{65DFDE12-2EAA-096A-D205-46212EDBCBA1}"/>
              </a:ext>
            </a:extLst>
          </p:cNvPr>
          <p:cNvSpPr txBox="1">
            <a:spLocks/>
          </p:cNvSpPr>
          <p:nvPr/>
        </p:nvSpPr>
        <p:spPr>
          <a:xfrm>
            <a:off x="1667205" y="785274"/>
            <a:ext cx="976101" cy="25853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5400">
            <a:solidFill>
              <a:schemeClr val="accent1"/>
            </a:solidFill>
          </a:ln>
        </p:spPr>
        <p:txBody>
          <a:bodyPr vert="horz" wrap="none" lIns="91440" tIns="45720" rIns="91440" bIns="45720" rtlCol="0" anchor="t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7. docker file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9796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5EF66BF9-1205-4921-9848-E01F172B1E41}"/>
              </a:ext>
            </a:extLst>
          </p:cNvPr>
          <p:cNvSpPr/>
          <p:nvPr/>
        </p:nvSpPr>
        <p:spPr>
          <a:xfrm>
            <a:off x="161745" y="641132"/>
            <a:ext cx="207692" cy="5990897"/>
          </a:xfrm>
          <a:prstGeom prst="rect">
            <a:avLst/>
          </a:prstGeom>
          <a:solidFill>
            <a:schemeClr val="tx1"/>
          </a:solidFill>
          <a:ln w="254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Arrow: Right 5">
            <a:extLst>
              <a:ext uri="{FF2B5EF4-FFF2-40B4-BE49-F238E27FC236}">
                <a16:creationId xmlns:a16="http://schemas.microsoft.com/office/drawing/2014/main" id="{37D7CF4F-FF2A-4394-89CF-6DD9FAFE9EDE}"/>
              </a:ext>
            </a:extLst>
          </p:cNvPr>
          <p:cNvSpPr/>
          <p:nvPr/>
        </p:nvSpPr>
        <p:spPr>
          <a:xfrm>
            <a:off x="271672" y="752077"/>
            <a:ext cx="1434814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new project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1340E3-E6E7-40FD-BFE9-9758DA674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745" y="185083"/>
            <a:ext cx="1352165" cy="369332"/>
          </a:xfrm>
          <a:gradFill>
            <a:gsLst>
              <a:gs pos="0">
                <a:srgbClr val="4472C4">
                  <a:lumMod val="5000"/>
                  <a:lumOff val="95000"/>
                </a:srgbClr>
              </a:gs>
              <a:gs pos="74000">
                <a:srgbClr val="4472C4">
                  <a:lumMod val="45000"/>
                  <a:lumOff val="55000"/>
                </a:srgbClr>
              </a:gs>
              <a:gs pos="83000">
                <a:srgbClr val="4472C4">
                  <a:lumMod val="45000"/>
                  <a:lumOff val="55000"/>
                </a:srgbClr>
              </a:gs>
              <a:gs pos="100000">
                <a:srgbClr val="4472C4">
                  <a:lumMod val="30000"/>
                  <a:lumOff val="70000"/>
                </a:srgbClr>
              </a:gs>
            </a:gsLst>
            <a:lin ang="5400000" scaled="1"/>
          </a:gradFill>
          <a:ln w="25400"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vert="horz" wrap="none" lIns="91440" tIns="45720" rIns="91440" bIns="45720" rtlCol="0" anchor="t">
            <a:spAutoFit/>
          </a:bodyPr>
          <a:lstStyle/>
          <a:p>
            <a:r>
              <a:rPr lang="en-US" sz="2000" dirty="0">
                <a:solidFill>
                  <a:sysClr val="windowText" lastClr="000000"/>
                </a:solidFill>
                <a:latin typeface="Calibri Light" panose="020F0302020204030204"/>
              </a:rPr>
              <a:t>Z. </a:t>
            </a:r>
            <a:r>
              <a:rPr lang="en-US" sz="2000" b="1" dirty="0">
                <a:solidFill>
                  <a:sysClr val="windowText" lastClr="000000"/>
                </a:solidFill>
                <a:latin typeface="Calibri Light" panose="020F0302020204030204"/>
              </a:rPr>
              <a:t>template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E41A7F36-A6A2-4B0F-BFF3-546E7A3EE687}"/>
              </a:ext>
            </a:extLst>
          </p:cNvPr>
          <p:cNvSpPr/>
          <p:nvPr/>
        </p:nvSpPr>
        <p:spPr>
          <a:xfrm>
            <a:off x="3990477" y="641131"/>
            <a:ext cx="251307" cy="3081938"/>
          </a:xfrm>
          <a:prstGeom prst="roundRect">
            <a:avLst/>
          </a:prstGeom>
          <a:solidFill>
            <a:schemeClr val="tx1"/>
          </a:solidFill>
          <a:ln w="25400">
            <a:solidFill>
              <a:schemeClr val="accent6">
                <a:lumMod val="75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Seta para a Direita 19">
            <a:extLst>
              <a:ext uri="{FF2B5EF4-FFF2-40B4-BE49-F238E27FC236}">
                <a16:creationId xmlns:a16="http://schemas.microsoft.com/office/drawing/2014/main" id="{ECA516AD-C913-468A-98D2-3DA2573FC6F1}"/>
              </a:ext>
            </a:extLst>
          </p:cNvPr>
          <p:cNvSpPr/>
          <p:nvPr/>
        </p:nvSpPr>
        <p:spPr>
          <a:xfrm flipH="1">
            <a:off x="297492" y="1258802"/>
            <a:ext cx="1490957" cy="276999"/>
          </a:xfrm>
          <a:custGeom>
            <a:avLst/>
            <a:gdLst>
              <a:gd name="connsiteX0" fmla="*/ 0 w 2607159"/>
              <a:gd name="connsiteY0" fmla="*/ 137562 h 550247"/>
              <a:gd name="connsiteX1" fmla="*/ 2332036 w 2607159"/>
              <a:gd name="connsiteY1" fmla="*/ 137562 h 550247"/>
              <a:gd name="connsiteX2" fmla="*/ 2332036 w 2607159"/>
              <a:gd name="connsiteY2" fmla="*/ 0 h 550247"/>
              <a:gd name="connsiteX3" fmla="*/ 2607159 w 2607159"/>
              <a:gd name="connsiteY3" fmla="*/ 275124 h 550247"/>
              <a:gd name="connsiteX4" fmla="*/ 2332036 w 2607159"/>
              <a:gd name="connsiteY4" fmla="*/ 550247 h 550247"/>
              <a:gd name="connsiteX5" fmla="*/ 2332036 w 2607159"/>
              <a:gd name="connsiteY5" fmla="*/ 412685 h 550247"/>
              <a:gd name="connsiteX6" fmla="*/ 0 w 2607159"/>
              <a:gd name="connsiteY6" fmla="*/ 412685 h 550247"/>
              <a:gd name="connsiteX7" fmla="*/ 0 w 2607159"/>
              <a:gd name="connsiteY7" fmla="*/ 137562 h 550247"/>
              <a:gd name="connsiteX0" fmla="*/ 0 w 2607159"/>
              <a:gd name="connsiteY0" fmla="*/ 137562 h 550247"/>
              <a:gd name="connsiteX1" fmla="*/ 2332036 w 2607159"/>
              <a:gd name="connsiteY1" fmla="*/ 137562 h 550247"/>
              <a:gd name="connsiteX2" fmla="*/ 2332036 w 2607159"/>
              <a:gd name="connsiteY2" fmla="*/ 0 h 550247"/>
              <a:gd name="connsiteX3" fmla="*/ 2607159 w 2607159"/>
              <a:gd name="connsiteY3" fmla="*/ 275124 h 550247"/>
              <a:gd name="connsiteX4" fmla="*/ 2332036 w 2607159"/>
              <a:gd name="connsiteY4" fmla="*/ 550247 h 550247"/>
              <a:gd name="connsiteX5" fmla="*/ 2332036 w 2607159"/>
              <a:gd name="connsiteY5" fmla="*/ 412685 h 550247"/>
              <a:gd name="connsiteX6" fmla="*/ 0 w 2607159"/>
              <a:gd name="connsiteY6" fmla="*/ 412685 h 550247"/>
              <a:gd name="connsiteX7" fmla="*/ 0 w 2607159"/>
              <a:gd name="connsiteY7" fmla="*/ 137562 h 550247"/>
              <a:gd name="connsiteX0" fmla="*/ 0 w 2607159"/>
              <a:gd name="connsiteY0" fmla="*/ 0 h 412685"/>
              <a:gd name="connsiteX1" fmla="*/ 2332036 w 2607159"/>
              <a:gd name="connsiteY1" fmla="*/ 0 h 412685"/>
              <a:gd name="connsiteX2" fmla="*/ 2607159 w 2607159"/>
              <a:gd name="connsiteY2" fmla="*/ 137562 h 412685"/>
              <a:gd name="connsiteX3" fmla="*/ 2332036 w 2607159"/>
              <a:gd name="connsiteY3" fmla="*/ 412685 h 412685"/>
              <a:gd name="connsiteX4" fmla="*/ 2332036 w 2607159"/>
              <a:gd name="connsiteY4" fmla="*/ 275123 h 412685"/>
              <a:gd name="connsiteX5" fmla="*/ 0 w 2607159"/>
              <a:gd name="connsiteY5" fmla="*/ 275123 h 412685"/>
              <a:gd name="connsiteX6" fmla="*/ 0 w 2607159"/>
              <a:gd name="connsiteY6" fmla="*/ 0 h 412685"/>
              <a:gd name="connsiteX0" fmla="*/ 0 w 2607159"/>
              <a:gd name="connsiteY0" fmla="*/ 0 h 275123"/>
              <a:gd name="connsiteX1" fmla="*/ 2332036 w 2607159"/>
              <a:gd name="connsiteY1" fmla="*/ 0 h 275123"/>
              <a:gd name="connsiteX2" fmla="*/ 2607159 w 2607159"/>
              <a:gd name="connsiteY2" fmla="*/ 137562 h 275123"/>
              <a:gd name="connsiteX3" fmla="*/ 2332036 w 2607159"/>
              <a:gd name="connsiteY3" fmla="*/ 275123 h 275123"/>
              <a:gd name="connsiteX4" fmla="*/ 0 w 2607159"/>
              <a:gd name="connsiteY4" fmla="*/ 275123 h 275123"/>
              <a:gd name="connsiteX5" fmla="*/ 0 w 2607159"/>
              <a:gd name="connsiteY5" fmla="*/ 0 h 275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07159" h="275123">
                <a:moveTo>
                  <a:pt x="0" y="0"/>
                </a:moveTo>
                <a:lnTo>
                  <a:pt x="2332036" y="0"/>
                </a:lnTo>
                <a:lnTo>
                  <a:pt x="2607159" y="137562"/>
                </a:lnTo>
                <a:lnTo>
                  <a:pt x="2332036" y="275123"/>
                </a:lnTo>
                <a:lnTo>
                  <a:pt x="0" y="275123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>
            <a:solidFill>
              <a:schemeClr val="accent2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80000" tIns="0" rIns="36000" bIns="0" rtlCol="0" anchor="ctr">
            <a:spAutoFit/>
          </a:bodyPr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ExecuteAsync</a:t>
            </a:r>
          </a:p>
        </p:txBody>
      </p:sp>
      <p:sp>
        <p:nvSpPr>
          <p:cNvPr id="39" name="Explosion: 14 Points 38">
            <a:extLst>
              <a:ext uri="{FF2B5EF4-FFF2-40B4-BE49-F238E27FC236}">
                <a16:creationId xmlns:a16="http://schemas.microsoft.com/office/drawing/2014/main" id="{726CC03A-7D6C-46EA-92A0-86DDE1A0107D}"/>
              </a:ext>
            </a:extLst>
          </p:cNvPr>
          <p:cNvSpPr/>
          <p:nvPr/>
        </p:nvSpPr>
        <p:spPr>
          <a:xfrm>
            <a:off x="328733" y="6044547"/>
            <a:ext cx="1625594" cy="622578"/>
          </a:xfrm>
          <a:prstGeom prst="irregularSeal2">
            <a:avLst/>
          </a:prstGeom>
          <a:solidFill>
            <a:schemeClr val="tx1"/>
          </a:solidFill>
          <a:ln>
            <a:solidFill>
              <a:srgbClr val="FF0000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lIns="0" tIns="0" rIns="0" bIns="0" rtlCol="0" anchor="ctr">
            <a:spAutoFit/>
          </a:bodyPr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success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41003E8-A938-463D-86F0-FCED56AC68C0}"/>
              </a:ext>
            </a:extLst>
          </p:cNvPr>
          <p:cNvSpPr/>
          <p:nvPr/>
        </p:nvSpPr>
        <p:spPr>
          <a:xfrm>
            <a:off x="283909" y="4930886"/>
            <a:ext cx="495300" cy="465224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800" b="0" i="0" u="none" strike="noStrike" kern="1200" cap="none" spc="0" normalizeH="0" baseline="0" noProof="0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 Light" panose="020F0302020204030204"/>
                <a:ea typeface="+mn-ea"/>
                <a:cs typeface="+mn-cs"/>
              </a:rPr>
              <a:t>4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BFA1939-92C3-48AC-93EE-5C93B552D70D}"/>
              </a:ext>
            </a:extLst>
          </p:cNvPr>
          <p:cNvSpPr txBox="1"/>
          <p:nvPr/>
        </p:nvSpPr>
        <p:spPr>
          <a:xfrm>
            <a:off x="826994" y="4729870"/>
            <a:ext cx="598241" cy="769441"/>
          </a:xfrm>
          <a:prstGeom prst="rect">
            <a:avLst/>
          </a:prstGeom>
          <a:noFill/>
          <a:effectLst>
            <a:outerShdw blurRad="50800" dist="88900" dir="2700000" algn="tl" rotWithShape="0">
              <a:schemeClr val="bg1">
                <a:alpha val="40000"/>
              </a:schemeClr>
            </a:outerShdw>
          </a:effectLst>
        </p:spPr>
        <p:txBody>
          <a:bodyPr wrap="none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4400" b="1" i="0" u="none" strike="noStrike" kern="1200" cap="none" spc="0" normalizeH="0" baseline="0" noProof="0" dirty="0">
                <a:ln>
                  <a:noFill/>
                </a:ln>
                <a:solidFill>
                  <a:srgbClr val="0645A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⊂</a:t>
            </a:r>
            <a:endParaRPr kumimoji="0" lang="pt-PT" sz="4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42" name="Speech Bubble: Rectangle 41">
            <a:extLst>
              <a:ext uri="{FF2B5EF4-FFF2-40B4-BE49-F238E27FC236}">
                <a16:creationId xmlns:a16="http://schemas.microsoft.com/office/drawing/2014/main" id="{79007EFE-5D7A-41BC-9914-0012C2E39275}"/>
              </a:ext>
            </a:extLst>
          </p:cNvPr>
          <p:cNvSpPr/>
          <p:nvPr/>
        </p:nvSpPr>
        <p:spPr>
          <a:xfrm>
            <a:off x="2157928" y="1244459"/>
            <a:ext cx="1430895" cy="288147"/>
          </a:xfrm>
          <a:prstGeom prst="wedgeRectCallout">
            <a:avLst/>
          </a:prstGeom>
          <a:solidFill>
            <a:schemeClr val="tx1"/>
          </a:solidFill>
          <a:ln w="254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36000" tIns="36000" rIns="36000" bIns="36000" rtlCol="0" anchor="t">
            <a:spAutoFit/>
          </a:bodyPr>
          <a:lstStyle/>
          <a:p>
            <a:pPr marL="342889" marR="0" lvl="0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square post-it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F173AA0-1DC6-4E8A-8BC2-7BC8E1E52403}"/>
              </a:ext>
            </a:extLst>
          </p:cNvPr>
          <p:cNvSpPr txBox="1"/>
          <p:nvPr/>
        </p:nvSpPr>
        <p:spPr>
          <a:xfrm>
            <a:off x="596511" y="1816814"/>
            <a:ext cx="2825197" cy="954107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rtlCol="0">
            <a:spAutoFit/>
          </a:bodyPr>
          <a:lstStyle/>
          <a:p>
            <a:pPr marL="342889" marR="0" lvl="0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A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slash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 </a:t>
            </a:r>
          </a:p>
          <a:p>
            <a:pPr marL="800073" marR="0" lvl="1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followed </a:t>
            </a:r>
          </a:p>
          <a:p>
            <a:pPr marL="342889" marR="0" lvl="0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by </a:t>
            </a:r>
          </a:p>
          <a:p>
            <a:pPr marL="800073" marR="0" lvl="1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two consecutive asterisks 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445998E-B9E0-450B-B4CB-45822AEF0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1784" y="1029076"/>
            <a:ext cx="2819089" cy="1233604"/>
          </a:xfrm>
          <a:prstGeom prst="rect">
            <a:avLst/>
          </a:prstGeom>
          <a:ln w="50800"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0800" dist="127000" dir="2700000" algn="tl" rotWithShape="0">
              <a:schemeClr val="bg1">
                <a:alpha val="40000"/>
              </a:schemeClr>
            </a:outerShdw>
          </a:effectLst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08A7C638-5E21-411A-8DB8-B34B86A5195B}"/>
              </a:ext>
            </a:extLst>
          </p:cNvPr>
          <p:cNvGrpSpPr/>
          <p:nvPr/>
        </p:nvGrpSpPr>
        <p:grpSpPr>
          <a:xfrm>
            <a:off x="261442" y="4179726"/>
            <a:ext cx="1757548" cy="289586"/>
            <a:chOff x="5881666" y="1590687"/>
            <a:chExt cx="1757548" cy="289586"/>
          </a:xfrm>
        </p:grpSpPr>
        <p:sp>
          <p:nvSpPr>
            <p:cNvPr id="22" name="Retângulo 5">
              <a:extLst>
                <a:ext uri="{FF2B5EF4-FFF2-40B4-BE49-F238E27FC236}">
                  <a16:creationId xmlns:a16="http://schemas.microsoft.com/office/drawing/2014/main" id="{D6D9B7B9-E922-474A-9604-497F2E4C0AAE}"/>
                </a:ext>
              </a:extLst>
            </p:cNvPr>
            <p:cNvSpPr/>
            <p:nvPr/>
          </p:nvSpPr>
          <p:spPr>
            <a:xfrm>
              <a:off x="6081095" y="1603274"/>
              <a:ext cx="155811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3"/>
                </a:rPr>
                <a:t>entity framework plus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3" name="Picture 22" descr="Icon&#10;&#10;Description automatically generated">
              <a:extLst>
                <a:ext uri="{FF2B5EF4-FFF2-40B4-BE49-F238E27FC236}">
                  <a16:creationId xmlns:a16="http://schemas.microsoft.com/office/drawing/2014/main" id="{24B73C90-D5FA-44E4-A9BA-5A25A7089DB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2A5372C-BF23-4DD1-B84D-A97DCF885AD8}"/>
              </a:ext>
            </a:extLst>
          </p:cNvPr>
          <p:cNvGrpSpPr/>
          <p:nvPr/>
        </p:nvGrpSpPr>
        <p:grpSpPr>
          <a:xfrm>
            <a:off x="238309" y="3772837"/>
            <a:ext cx="1452384" cy="283293"/>
            <a:chOff x="5611636" y="5954426"/>
            <a:chExt cx="1452385" cy="283293"/>
          </a:xfrm>
        </p:grpSpPr>
        <p:pic>
          <p:nvPicPr>
            <p:cNvPr id="28" name="Picture 27" descr="Icon&#10;&#10;Description automatically generated">
              <a:extLst>
                <a:ext uri="{FF2B5EF4-FFF2-40B4-BE49-F238E27FC236}">
                  <a16:creationId xmlns:a16="http://schemas.microsoft.com/office/drawing/2014/main" id="{C14A7DDB-9D0A-42FA-8AE2-ECECEE19FAA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29" name="Retângulo 5">
              <a:extLst>
                <a:ext uri="{FF2B5EF4-FFF2-40B4-BE49-F238E27FC236}">
                  <a16:creationId xmlns:a16="http://schemas.microsoft.com/office/drawing/2014/main" id="{2C3464DC-863E-4361-935F-522237E7A133}"/>
                </a:ext>
              </a:extLst>
            </p:cNvPr>
            <p:cNvSpPr/>
            <p:nvPr/>
          </p:nvSpPr>
          <p:spPr>
            <a:xfrm>
              <a:off x="6107411" y="5954426"/>
              <a:ext cx="95661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6" action="ppaction://hlinkpres?slideindex=1&amp;slidetitle="/>
                </a:rPr>
                <a:t>introduction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3DBE82E-A82D-4677-8A19-683B4B93F017}"/>
              </a:ext>
            </a:extLst>
          </p:cNvPr>
          <p:cNvGrpSpPr/>
          <p:nvPr/>
        </p:nvGrpSpPr>
        <p:grpSpPr>
          <a:xfrm>
            <a:off x="304221" y="3307233"/>
            <a:ext cx="1355442" cy="330654"/>
            <a:chOff x="421365" y="4900305"/>
            <a:chExt cx="1355443" cy="330654"/>
          </a:xfrm>
        </p:grpSpPr>
        <p:sp>
          <p:nvSpPr>
            <p:cNvPr id="32" name="Retângulo 5">
              <a:extLst>
                <a:ext uri="{FF2B5EF4-FFF2-40B4-BE49-F238E27FC236}">
                  <a16:creationId xmlns:a16="http://schemas.microsoft.com/office/drawing/2014/main" id="{6A7CEFA0-0CCF-4F88-9B65-C6508FBF8450}"/>
                </a:ext>
              </a:extLst>
            </p:cNvPr>
            <p:cNvSpPr/>
            <p:nvPr/>
          </p:nvSpPr>
          <p:spPr>
            <a:xfrm>
              <a:off x="702474" y="4953960"/>
              <a:ext cx="107433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7" action="ppaction://hlinkpres?slideindex=1&amp;slidetitle="/>
                </a:rPr>
                <a:t>functionalities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3" name="Graphic 32">
              <a:extLst>
                <a:ext uri="{FF2B5EF4-FFF2-40B4-BE49-F238E27FC236}">
                  <a16:creationId xmlns:a16="http://schemas.microsoft.com/office/drawing/2014/main" id="{CEB76E67-591A-4CE5-8666-F4DF923D567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21365" y="4900305"/>
              <a:ext cx="276999" cy="276999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89B9DD3-97AA-4CD5-8C66-FFB990370CCC}"/>
              </a:ext>
            </a:extLst>
          </p:cNvPr>
          <p:cNvGrpSpPr/>
          <p:nvPr/>
        </p:nvGrpSpPr>
        <p:grpSpPr>
          <a:xfrm>
            <a:off x="290665" y="2916452"/>
            <a:ext cx="3350796" cy="299662"/>
            <a:chOff x="1643297" y="4045816"/>
            <a:chExt cx="3350796" cy="299662"/>
          </a:xfrm>
        </p:grpSpPr>
        <p:sp>
          <p:nvSpPr>
            <p:cNvPr id="35" name="CaixaDeTexto 17">
              <a:hlinkClick r:id="rId10" action="ppaction://program"/>
              <a:extLst>
                <a:ext uri="{FF2B5EF4-FFF2-40B4-BE49-F238E27FC236}">
                  <a16:creationId xmlns:a16="http://schemas.microsoft.com/office/drawing/2014/main" id="{C4FEBFE7-3F98-4DDB-B986-E3F0FBEC1A0E}"/>
                </a:ext>
              </a:extLst>
            </p:cNvPr>
            <p:cNvSpPr txBox="1"/>
            <p:nvPr/>
          </p:nvSpPr>
          <p:spPr>
            <a:xfrm>
              <a:off x="1980063" y="4103314"/>
              <a:ext cx="3014030" cy="184666"/>
            </a:xfrm>
            <a:prstGeom prst="rect">
              <a:avLst/>
            </a:prstGeom>
            <a:noFill/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hlinkClick r:id="rId11" action="ppaction://hlinkfile"/>
                </a:rPr>
                <a:t>D:\A1_research\C2_c0dice\B1_jmeter\A1_install</a:t>
              </a:r>
              <a:endParaRPr kumimoji="0" lang="en-US" sz="1200" b="0" i="0" u="sng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pic>
          <p:nvPicPr>
            <p:cNvPr id="37" name="Imagem 18">
              <a:hlinkClick r:id="rId10" action="ppaction://program"/>
              <a:extLst>
                <a:ext uri="{FF2B5EF4-FFF2-40B4-BE49-F238E27FC236}">
                  <a16:creationId xmlns:a16="http://schemas.microsoft.com/office/drawing/2014/main" id="{9DA85EDB-3BB2-4480-9EAC-60E04204F5F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3297" y="4045816"/>
              <a:ext cx="295651" cy="299662"/>
            </a:xfrm>
            <a:prstGeom prst="rect">
              <a:avLst/>
            </a:prstGeom>
          </p:spPr>
        </p:pic>
      </p:grpSp>
      <p:sp>
        <p:nvSpPr>
          <p:cNvPr id="24" name="Texto Explicativo 1 23"/>
          <p:cNvSpPr/>
          <p:nvPr/>
        </p:nvSpPr>
        <p:spPr>
          <a:xfrm flipH="1">
            <a:off x="321498" y="5499311"/>
            <a:ext cx="1682631" cy="442035"/>
          </a:xfrm>
          <a:prstGeom prst="borderCallout1">
            <a:avLst>
              <a:gd name="adj1" fmla="val 57951"/>
              <a:gd name="adj2" fmla="val -2146"/>
              <a:gd name="adj3" fmla="val -108706"/>
              <a:gd name="adj4" fmla="val -25813"/>
            </a:avLst>
          </a:prstGeom>
          <a:solidFill>
            <a:schemeClr val="tx1"/>
          </a:solidFill>
          <a:ln w="25400">
            <a:solidFill>
              <a:schemeClr val="tx2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spAutoFit/>
          </a:bodyPr>
          <a:lstStyle/>
          <a:p>
            <a:pPr marL="228592" marR="0" lvl="0" indent="-228592" algn="just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every key-frame</a:t>
            </a:r>
          </a:p>
          <a:p>
            <a:pPr marL="228592" marR="0" lvl="0" indent="-228592" algn="just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defines the operation </a:t>
            </a:r>
          </a:p>
        </p:txBody>
      </p:sp>
      <p:cxnSp>
        <p:nvCxnSpPr>
          <p:cNvPr id="26" name="Conector Angulado 25"/>
          <p:cNvCxnSpPr/>
          <p:nvPr/>
        </p:nvCxnSpPr>
        <p:spPr>
          <a:xfrm>
            <a:off x="4135310" y="3518489"/>
            <a:ext cx="1947119" cy="1062693"/>
          </a:xfrm>
          <a:prstGeom prst="bentConnector3">
            <a:avLst>
              <a:gd name="adj1" fmla="val 9745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tângulo 20"/>
          <p:cNvSpPr/>
          <p:nvPr/>
        </p:nvSpPr>
        <p:spPr>
          <a:xfrm>
            <a:off x="4222781" y="2693963"/>
            <a:ext cx="2047445" cy="4449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Speech Bubble: Rectangle 43">
            <a:extLst>
              <a:ext uri="{FF2B5EF4-FFF2-40B4-BE49-F238E27FC236}">
                <a16:creationId xmlns:a16="http://schemas.microsoft.com/office/drawing/2014/main" id="{F6BD38D4-616B-4E52-AF29-D8B40FBECD17}"/>
              </a:ext>
            </a:extLst>
          </p:cNvPr>
          <p:cNvSpPr/>
          <p:nvPr/>
        </p:nvSpPr>
        <p:spPr>
          <a:xfrm>
            <a:off x="9116363" y="1155794"/>
            <a:ext cx="973655" cy="442035"/>
          </a:xfrm>
          <a:prstGeom prst="wedgeRectCallout">
            <a:avLst>
              <a:gd name="adj1" fmla="val 37971"/>
              <a:gd name="adj2" fmla="val 86512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download </a:t>
            </a:r>
          </a:p>
          <a:p>
            <a:pPr marL="685776" marR="0" lvl="1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exe</a:t>
            </a:r>
          </a:p>
        </p:txBody>
      </p:sp>
      <p:sp>
        <p:nvSpPr>
          <p:cNvPr id="46" name="Speech Bubble: Rectangle 45">
            <a:extLst>
              <a:ext uri="{FF2B5EF4-FFF2-40B4-BE49-F238E27FC236}">
                <a16:creationId xmlns:a16="http://schemas.microsoft.com/office/drawing/2014/main" id="{15AAAA5B-560F-4C04-8412-8AC4C406E504}"/>
              </a:ext>
            </a:extLst>
          </p:cNvPr>
          <p:cNvSpPr/>
          <p:nvPr/>
        </p:nvSpPr>
        <p:spPr>
          <a:xfrm>
            <a:off x="8424446" y="1351608"/>
            <a:ext cx="412540" cy="246221"/>
          </a:xfrm>
          <a:prstGeom prst="wedgeRectCallout">
            <a:avLst>
              <a:gd name="adj1" fmla="val 50293"/>
              <a:gd name="adj2" fmla="val 102854"/>
            </a:avLst>
          </a:prstGeom>
          <a:solidFill>
            <a:schemeClr val="tx1"/>
          </a:solidFill>
          <a:ln w="127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0" rIns="36000" bIns="0" rtlCol="0" anchor="ctr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why</a:t>
            </a:r>
          </a:p>
        </p:txBody>
      </p:sp>
      <p:sp>
        <p:nvSpPr>
          <p:cNvPr id="47" name="Speech Bubble: Rectangle 46">
            <a:extLst>
              <a:ext uri="{FF2B5EF4-FFF2-40B4-BE49-F238E27FC236}">
                <a16:creationId xmlns:a16="http://schemas.microsoft.com/office/drawing/2014/main" id="{FB1F092E-1B0D-4BB5-806F-AA343368C3AF}"/>
              </a:ext>
            </a:extLst>
          </p:cNvPr>
          <p:cNvSpPr/>
          <p:nvPr/>
        </p:nvSpPr>
        <p:spPr>
          <a:xfrm>
            <a:off x="10325013" y="1155794"/>
            <a:ext cx="973655" cy="442035"/>
          </a:xfrm>
          <a:prstGeom prst="wedgeRectCallout">
            <a:avLst>
              <a:gd name="adj1" fmla="val 37971"/>
              <a:gd name="adj2" fmla="val 86512"/>
            </a:avLst>
          </a:prstGeom>
          <a:solidFill>
            <a:schemeClr val="tx1"/>
          </a:solidFill>
          <a:ln>
            <a:solidFill>
              <a:schemeClr val="accent2">
                <a:lumMod val="75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download </a:t>
            </a:r>
          </a:p>
          <a:p>
            <a:pPr marL="685776" marR="0" lvl="1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exe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E284B9F-C4D8-A57A-BF8B-CF836910A207}"/>
              </a:ext>
            </a:extLst>
          </p:cNvPr>
          <p:cNvGrpSpPr/>
          <p:nvPr/>
        </p:nvGrpSpPr>
        <p:grpSpPr>
          <a:xfrm>
            <a:off x="1797877" y="3763539"/>
            <a:ext cx="944016" cy="286297"/>
            <a:chOff x="2738297" y="4386269"/>
            <a:chExt cx="944016" cy="28629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D5766B8-790D-759C-ADD6-4326FD84DBF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clrChange>
                <a:clrFrom>
                  <a:srgbClr val="1E1F20"/>
                </a:clrFrom>
                <a:clrTo>
                  <a:srgbClr val="1E1F2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738297" y="4386269"/>
              <a:ext cx="217052" cy="274320"/>
            </a:xfrm>
            <a:prstGeom prst="rect">
              <a:avLst/>
            </a:prstGeom>
          </p:spPr>
        </p:pic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CC32A992-D5D5-61BD-D9A8-230175E6B43D}"/>
                </a:ext>
              </a:extLst>
            </p:cNvPr>
            <p:cNvSpPr/>
            <p:nvPr/>
          </p:nvSpPr>
          <p:spPr>
            <a:xfrm>
              <a:off x="2928581" y="4395567"/>
              <a:ext cx="75373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hlinkClick r:id="rId14" action="ppaction://hlinksldjump"/>
                </a:rPr>
                <a:t>build-exe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416EAEF-D73C-1B4B-6613-895962B3B06F}"/>
              </a:ext>
            </a:extLst>
          </p:cNvPr>
          <p:cNvGrpSpPr/>
          <p:nvPr/>
        </p:nvGrpSpPr>
        <p:grpSpPr>
          <a:xfrm>
            <a:off x="304221" y="4578790"/>
            <a:ext cx="616475" cy="215444"/>
            <a:chOff x="3185324" y="4875184"/>
            <a:chExt cx="616475" cy="215444"/>
          </a:xfrm>
        </p:grpSpPr>
        <p:pic>
          <p:nvPicPr>
            <p:cNvPr id="8" name="Picture 2" descr="Citekeeper Is A Crowdsourced - Play Icon White Png (841x764), Png Download">
              <a:extLst>
                <a:ext uri="{FF2B5EF4-FFF2-40B4-BE49-F238E27FC236}">
                  <a16:creationId xmlns:a16="http://schemas.microsoft.com/office/drawing/2014/main" id="{53F747F5-8112-4BCE-7DCC-A69372F4C7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85324" y="4899831"/>
              <a:ext cx="182880" cy="1661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Retângulo 5">
              <a:extLst>
                <a:ext uri="{FF2B5EF4-FFF2-40B4-BE49-F238E27FC236}">
                  <a16:creationId xmlns:a16="http://schemas.microsoft.com/office/drawing/2014/main" id="{13F14E3A-2447-8E89-E7FE-CE197AD1B9F0}"/>
                </a:ext>
              </a:extLst>
            </p:cNvPr>
            <p:cNvSpPr/>
            <p:nvPr/>
          </p:nvSpPr>
          <p:spPr>
            <a:xfrm>
              <a:off x="3304547" y="4875184"/>
              <a:ext cx="497252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hlinkClick r:id="rId16" action="ppaction://hlinkfile"/>
                </a:rPr>
                <a:t>zig help</a:t>
              </a: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0738452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64655</TotalTime>
  <Words>170</Words>
  <Application>Microsoft Office PowerPoint</Application>
  <PresentationFormat>Widescreen</PresentationFormat>
  <Paragraphs>56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Light</vt:lpstr>
      <vt:lpstr>Consolas</vt:lpstr>
      <vt:lpstr>Wingdings</vt:lpstr>
      <vt:lpstr>Tema do Office</vt:lpstr>
      <vt:lpstr>Office Theme</vt:lpstr>
      <vt:lpstr>1. commands</vt:lpstr>
      <vt:lpstr>1.1 index</vt:lpstr>
      <vt:lpstr>2. docker</vt:lpstr>
      <vt:lpstr>3. image</vt:lpstr>
      <vt:lpstr>4. docker file</vt:lpstr>
      <vt:lpstr>Z. template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Evaristo</dc:creator>
  <cp:lastModifiedBy>Evaristo</cp:lastModifiedBy>
  <cp:revision>1246</cp:revision>
  <dcterms:created xsi:type="dcterms:W3CDTF">2019-03-25T09:18:39Z</dcterms:created>
  <dcterms:modified xsi:type="dcterms:W3CDTF">2024-08-15T19:32:18Z</dcterms:modified>
</cp:coreProperties>
</file>