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90" r:id="rId3"/>
    <p:sldId id="389" r:id="rId4"/>
    <p:sldId id="391" r:id="rId5"/>
    <p:sldId id="392" r:id="rId6"/>
    <p:sldId id="393" r:id="rId7"/>
    <p:sldId id="394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19851" autoAdjust="0"/>
    <p:restoredTop sz="86410" autoAdjust="0"/>
  </p:normalViewPr>
  <p:slideViewPr>
    <p:cSldViewPr snapToGrid="0">
      <p:cViewPr varScale="1">
        <p:scale>
          <a:sx n="110" d="100"/>
          <a:sy n="110" d="100"/>
        </p:scale>
        <p:origin x="1812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03/06/2024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03/06/2024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03/06/2024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ocker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2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DA1A66-35F6-E26B-33B8-A6E2327E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5014-E75E-B3F3-849D-CF9D11815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push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2D7C24-4873-D591-C966-5E76C582CD8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10E30-DA73-A86A-650A-238183097F38}"/>
              </a:ext>
            </a:extLst>
          </p:cNvPr>
          <p:cNvGrpSpPr/>
          <p:nvPr/>
        </p:nvGrpSpPr>
        <p:grpSpPr>
          <a:xfrm>
            <a:off x="10758697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BF350790-99D5-A4AA-00A7-11503E162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71390C50-0060-50FA-15F5-78274A228056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43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610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docker HUB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99E7F-1D77-77C5-80B3-421C63E4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331522"/>
            <a:ext cx="7087589" cy="277216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6" name="Arrow: Right 5">
            <a:extLst>
              <a:ext uri="{FF2B5EF4-FFF2-40B4-BE49-F238E27FC236}">
                <a16:creationId xmlns:a16="http://schemas.microsoft.com/office/drawing/2014/main" id="{40AA1246-9464-E9EF-D1DE-C605AE9F1FD9}"/>
              </a:ext>
            </a:extLst>
          </p:cNvPr>
          <p:cNvSpPr/>
          <p:nvPr/>
        </p:nvSpPr>
        <p:spPr>
          <a:xfrm>
            <a:off x="248908" y="3315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6DE3B-F92A-3159-9C99-F0E2BED44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962"/>
          <a:stretch/>
        </p:blipFill>
        <p:spPr>
          <a:xfrm>
            <a:off x="8356115" y="331522"/>
            <a:ext cx="3496249" cy="49856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2BD9F-2533-9B03-79DF-CE5B92DA5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684130-F376-4E49-E2FB-2E98E0B8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98" y="331522"/>
            <a:ext cx="7059010" cy="47441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6EA6F-DDBA-477D-B70D-5C7AD5713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610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aws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E374F2-E751-9BBF-754E-A1C8A37BC2C5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row: Right 5">
            <a:extLst>
              <a:ext uri="{FF2B5EF4-FFF2-40B4-BE49-F238E27FC236}">
                <a16:creationId xmlns:a16="http://schemas.microsoft.com/office/drawing/2014/main" id="{21372DF5-FEDE-F6FF-321F-5D102E03A03E}"/>
              </a:ext>
            </a:extLst>
          </p:cNvPr>
          <p:cNvSpPr/>
          <p:nvPr/>
        </p:nvSpPr>
        <p:spPr>
          <a:xfrm>
            <a:off x="248908" y="3315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10855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2238D-ADA0-84D1-1B08-9BDC93F25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6A1A8E-4416-5C11-CAA0-1BAAFBC78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8" y="244695"/>
            <a:ext cx="7020905" cy="530616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E01CA-C2E3-C9CF-85E9-D0BCA89BF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610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google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BB058-A51A-CF4D-0DAF-FE8FA6C3F5C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row: Right 5">
            <a:extLst>
              <a:ext uri="{FF2B5EF4-FFF2-40B4-BE49-F238E27FC236}">
                <a16:creationId xmlns:a16="http://schemas.microsoft.com/office/drawing/2014/main" id="{47F63C0E-6A5C-DDE3-BA23-1E4C64D9932F}"/>
              </a:ext>
            </a:extLst>
          </p:cNvPr>
          <p:cNvSpPr/>
          <p:nvPr/>
        </p:nvSpPr>
        <p:spPr>
          <a:xfrm>
            <a:off x="248908" y="3315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01488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D5EE3D-7EC6-3AD6-0FD0-D9DA935ED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E4B8B6-0DB7-FADA-3122-669119B7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91" y="331522"/>
            <a:ext cx="7802064" cy="54300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949442-B44B-262E-735D-01F04C0D8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610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azure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F3583-1EFF-45B6-A612-E6125943599E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row: Right 5">
            <a:extLst>
              <a:ext uri="{FF2B5EF4-FFF2-40B4-BE49-F238E27FC236}">
                <a16:creationId xmlns:a16="http://schemas.microsoft.com/office/drawing/2014/main" id="{6280E254-50EF-F563-91C5-A5418764EA78}"/>
              </a:ext>
            </a:extLst>
          </p:cNvPr>
          <p:cNvSpPr/>
          <p:nvPr/>
        </p:nvSpPr>
        <p:spPr>
          <a:xfrm>
            <a:off x="248908" y="3315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26459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CA529-CF15-FF49-1586-35D5E3BAC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C97FA-B3E0-26E3-D263-0E9A4992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3" y="331522"/>
            <a:ext cx="4673952" cy="402276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058E30-90EC-167B-6D08-51FD12F4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610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custom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4D605F-7B1A-FE70-268B-592F7751092F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Arrow: Right 5">
            <a:extLst>
              <a:ext uri="{FF2B5EF4-FFF2-40B4-BE49-F238E27FC236}">
                <a16:creationId xmlns:a16="http://schemas.microsoft.com/office/drawing/2014/main" id="{5130755E-BF47-006F-20A2-1BB85022038A}"/>
              </a:ext>
            </a:extLst>
          </p:cNvPr>
          <p:cNvSpPr/>
          <p:nvPr/>
        </p:nvSpPr>
        <p:spPr>
          <a:xfrm>
            <a:off x="248908" y="3315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7EACF-0CB3-1E7F-A77A-DCB2A8AA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925" y="470021"/>
            <a:ext cx="6030167" cy="44678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30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64432</TotalTime>
  <Words>78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push</vt:lpstr>
      <vt:lpstr>2. docker HUB</vt:lpstr>
      <vt:lpstr>3. aws</vt:lpstr>
      <vt:lpstr>4. google</vt:lpstr>
      <vt:lpstr>5. azure</vt:lpstr>
      <vt:lpstr>6. custom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1237</cp:revision>
  <dcterms:created xsi:type="dcterms:W3CDTF">2019-03-25T09:18:39Z</dcterms:created>
  <dcterms:modified xsi:type="dcterms:W3CDTF">2024-06-03T15:04:34Z</dcterms:modified>
</cp:coreProperties>
</file>