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89" r:id="rId3"/>
    <p:sldId id="422" r:id="rId4"/>
    <p:sldId id="390" r:id="rId5"/>
    <p:sldId id="410" r:id="rId6"/>
    <p:sldId id="391" r:id="rId7"/>
    <p:sldId id="392" r:id="rId8"/>
    <p:sldId id="423" r:id="rId9"/>
    <p:sldId id="393" r:id="rId10"/>
    <p:sldId id="424" r:id="rId11"/>
    <p:sldId id="394" r:id="rId12"/>
    <p:sldId id="395" r:id="rId13"/>
    <p:sldId id="396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ocker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HG6yIjZapSA?si=BvmBKi9zXZN0sVCc&amp;t=336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hyperlink" Target="https://youtu.be/HG6yIjZapSA?si=J_xzGQsBPinXJ212&amp;t=432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HG6yIjZapSA?si=Vbh7KUs_mSAMiA0V&amp;t=523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mpose/setu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3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8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pose/setup/service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compose/setup/services/build.pptx" TargetMode="External"/><Relationship Id="rId5" Type="http://schemas.openxmlformats.org/officeDocument/2006/relationships/hyperlink" Target="compose/setup.pptx" TargetMode="External"/><Relationship Id="rId4" Type="http://schemas.openxmlformats.org/officeDocument/2006/relationships/hyperlink" Target="compose/setup/volume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compose/referenc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HG6yIjZapSA?si=pNds_5_Fs722cS2e&amp;t=8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hyperlink" Target="https://youtu.be/HG6yIjZapSA?si=xyEsVIlcxzITscuw&amp;t=15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hyperlink" Target="https://youtu.be/HG6yIjZapSA?si=xyEsVIlcxzITscuw&amp;t=15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settings/windows/#genera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youtu.be/HG6yIjZapSA?si=2PHcDlTB9UUr3OuA&amp;t=2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compose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758697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0CD86-D496-04AE-472E-F5ACD0DE2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39E-6C1C-EF10-1130-ED0224B5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application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83835-0CD7-E318-80C3-EA02432FEB5F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89D2D-5FB4-0982-1563-C23533994D79}"/>
              </a:ext>
            </a:extLst>
          </p:cNvPr>
          <p:cNvGrpSpPr/>
          <p:nvPr/>
        </p:nvGrpSpPr>
        <p:grpSpPr>
          <a:xfrm>
            <a:off x="301245" y="238231"/>
            <a:ext cx="1076592" cy="289586"/>
            <a:chOff x="5881666" y="1590687"/>
            <a:chExt cx="1076592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3C287EF6-E761-FB86-9D2B-6531F0711FA1}"/>
                </a:ext>
              </a:extLst>
            </p:cNvPr>
            <p:cNvSpPr/>
            <p:nvPr/>
          </p:nvSpPr>
          <p:spPr>
            <a:xfrm>
              <a:off x="6081095" y="1603274"/>
              <a:ext cx="877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1A92880-0166-A86C-0753-1F9A0A569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38BD83A-B05F-18F1-8B53-EA906993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0" y="850911"/>
            <a:ext cx="4867955" cy="9573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0DF54A-92DB-4118-D85B-6ED9921E16A7}"/>
              </a:ext>
            </a:extLst>
          </p:cNvPr>
          <p:cNvGrpSpPr/>
          <p:nvPr/>
        </p:nvGrpSpPr>
        <p:grpSpPr>
          <a:xfrm>
            <a:off x="4294126" y="1986608"/>
            <a:ext cx="1418032" cy="289586"/>
            <a:chOff x="5881666" y="1590687"/>
            <a:chExt cx="1418032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D4F4DBEF-13B3-C173-C374-BD9D610CE22F}"/>
                </a:ext>
              </a:extLst>
            </p:cNvPr>
            <p:cNvSpPr/>
            <p:nvPr/>
          </p:nvSpPr>
          <p:spPr>
            <a:xfrm>
              <a:off x="6081095" y="1603274"/>
              <a:ext cx="12186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docker compose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E4C9A4B-4BF4-C93A-2D7B-89B609BBC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7D580F7-4AB8-2A97-4A62-339092ABB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98" y="2685407"/>
            <a:ext cx="2428928" cy="4678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79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EEF15-F732-2FA5-1C78-18BF33D5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95B-CA94-2704-10F4-89F8AF78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yaml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E94F1-BCED-5834-8CE5-8ECED5994D19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E9BB74-2154-7014-C5CA-7687CE08234C}"/>
              </a:ext>
            </a:extLst>
          </p:cNvPr>
          <p:cNvGrpSpPr/>
          <p:nvPr/>
        </p:nvGrpSpPr>
        <p:grpSpPr>
          <a:xfrm>
            <a:off x="301245" y="238231"/>
            <a:ext cx="685459" cy="289586"/>
            <a:chOff x="5881666" y="1590687"/>
            <a:chExt cx="685459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A38CCBA1-8B55-23FC-C298-FFB3BAC1F4D1}"/>
                </a:ext>
              </a:extLst>
            </p:cNvPr>
            <p:cNvSpPr/>
            <p:nvPr/>
          </p:nvSpPr>
          <p:spPr>
            <a:xfrm>
              <a:off x="6081095" y="1603274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yaml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EA41ECEB-C5F0-8F0C-18E4-4447B0D1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7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ACDCA-9D26-AEE2-4424-E4E16F30E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2312-07AF-5110-022D-2D64EAAD7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setup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F67AB-BE25-0418-3CD3-63A251D0AC0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17BE07-926F-FC9F-C794-334F8CA817D0}"/>
              </a:ext>
            </a:extLst>
          </p:cNvPr>
          <p:cNvGrpSpPr/>
          <p:nvPr/>
        </p:nvGrpSpPr>
        <p:grpSpPr>
          <a:xfrm>
            <a:off x="216921" y="251712"/>
            <a:ext cx="1029895" cy="283293"/>
            <a:chOff x="5611636" y="5954426"/>
            <a:chExt cx="102989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EC00AFE-71F1-6B92-7344-49A9B8581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49F57B-C8DF-A6F2-AD5F-2DB04335F1DB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77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5BC007-8D74-19F7-5931-4A4DF21ED7CD}"/>
              </a:ext>
            </a:extLst>
          </p:cNvPr>
          <p:cNvGrpSpPr/>
          <p:nvPr/>
        </p:nvGrpSpPr>
        <p:grpSpPr>
          <a:xfrm>
            <a:off x="601952" y="748870"/>
            <a:ext cx="1178974" cy="283293"/>
            <a:chOff x="5611636" y="5954426"/>
            <a:chExt cx="117897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C989C3CB-3BAB-C05E-6E72-75B4D2EB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EEADC33-2B15-136F-94D7-02FFC0CA9EA3}"/>
                </a:ext>
              </a:extLst>
            </p:cNvPr>
            <p:cNvSpPr/>
            <p:nvPr/>
          </p:nvSpPr>
          <p:spPr>
            <a:xfrm>
              <a:off x="6107411" y="5954426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D09C1-E837-92FE-B862-438BA8212638}"/>
              </a:ext>
            </a:extLst>
          </p:cNvPr>
          <p:cNvGrpSpPr/>
          <p:nvPr/>
        </p:nvGrpSpPr>
        <p:grpSpPr>
          <a:xfrm>
            <a:off x="601952" y="1654006"/>
            <a:ext cx="1207829" cy="283293"/>
            <a:chOff x="5611636" y="5954426"/>
            <a:chExt cx="1207830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654995D-982A-A36B-90B9-410E96D2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549F34DD-192A-B3E8-39CF-E0A08112A797}"/>
                </a:ext>
              </a:extLst>
            </p:cNvPr>
            <p:cNvSpPr/>
            <p:nvPr/>
          </p:nvSpPr>
          <p:spPr>
            <a:xfrm>
              <a:off x="6107411" y="5954426"/>
              <a:ext cx="71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volumes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5F7DA4-31D4-CFD5-8E1F-6BD4237F6D44}"/>
              </a:ext>
            </a:extLst>
          </p:cNvPr>
          <p:cNvGrpSpPr/>
          <p:nvPr/>
        </p:nvGrpSpPr>
        <p:grpSpPr>
          <a:xfrm>
            <a:off x="247601" y="341444"/>
            <a:ext cx="1029895" cy="283293"/>
            <a:chOff x="5611636" y="5954426"/>
            <a:chExt cx="1029896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CBCC2E91-233F-726A-F573-ABD851D72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B4250D8-BDC6-B711-5955-74381A6EBABB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13BAD-2E11-88A9-2F47-7A7734113CD0}"/>
              </a:ext>
            </a:extLst>
          </p:cNvPr>
          <p:cNvGrpSpPr/>
          <p:nvPr/>
        </p:nvGrpSpPr>
        <p:grpSpPr>
          <a:xfrm>
            <a:off x="841887" y="1201438"/>
            <a:ext cx="991423" cy="283293"/>
            <a:chOff x="5611636" y="5954426"/>
            <a:chExt cx="991424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5D69E39E-EBF3-B051-457E-96FBA3B9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E52BF3B6-3575-0B09-FEB3-80F47C59495F}"/>
                </a:ext>
              </a:extLst>
            </p:cNvPr>
            <p:cNvSpPr/>
            <p:nvPr/>
          </p:nvSpPr>
          <p:spPr>
            <a:xfrm>
              <a:off x="6107411" y="5954426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build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1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95F2CBD0-6591-C13A-8854-DC4F9C37F620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13B44A-AED9-2208-AB56-CF98F25B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91478"/>
            <a:ext cx="6649378" cy="8287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145A35-35EA-7CA8-D152-7962F4B9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405844"/>
            <a:ext cx="6935168" cy="26006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6BCD0F-55BD-48B7-7A5D-E39FC5F2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4292107"/>
            <a:ext cx="6820852" cy="20957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1419D-77F1-3FFB-8466-A738FD74E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04A1-77F1-FDF7-E58F-EBDB47A74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command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09B3F-EEC1-98CE-F884-B13FAEC9284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202F45-342C-31DD-36C1-214094745BBD}"/>
              </a:ext>
            </a:extLst>
          </p:cNvPr>
          <p:cNvGrpSpPr/>
          <p:nvPr/>
        </p:nvGrpSpPr>
        <p:grpSpPr>
          <a:xfrm>
            <a:off x="2444046" y="815451"/>
            <a:ext cx="1977480" cy="289586"/>
            <a:chOff x="5881666" y="1590687"/>
            <a:chExt cx="197748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4BD6FD4C-BA30-91FC-BF51-FEEA83ED6A22}"/>
                </a:ext>
              </a:extLst>
            </p:cNvPr>
            <p:cNvSpPr/>
            <p:nvPr/>
          </p:nvSpPr>
          <p:spPr>
            <a:xfrm>
              <a:off x="6081095" y="1603274"/>
              <a:ext cx="17780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command line arguments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2060737-D8B3-E515-804E-2A1444506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4F38536-9F13-71BA-E1FE-F52C36DBD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19" y="295915"/>
            <a:ext cx="3324689" cy="4001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C40DBD27-E9D0-3EC3-42B3-99D8AD19B056}"/>
              </a:ext>
            </a:extLst>
          </p:cNvPr>
          <p:cNvSpPr/>
          <p:nvPr/>
        </p:nvSpPr>
        <p:spPr>
          <a:xfrm>
            <a:off x="248908" y="29591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16D2B-82C1-62B1-0A88-0D5CCDDBF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28" y="1237055"/>
            <a:ext cx="5129804" cy="197102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5B791-FA5A-D586-1CEB-4BA171F4D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106" y="1752720"/>
            <a:ext cx="5079131" cy="49072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35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8008F-6CAF-EEEF-C453-FEC4BACEF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8C05-1785-CBBF-907C-EFF87908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C2ECB-FCF9-A5A0-F5EB-ABC0291902E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B7E6ED-4946-A6D0-E8DA-636F870A82C7}"/>
              </a:ext>
            </a:extLst>
          </p:cNvPr>
          <p:cNvGrpSpPr/>
          <p:nvPr/>
        </p:nvGrpSpPr>
        <p:grpSpPr>
          <a:xfrm>
            <a:off x="248908" y="347954"/>
            <a:ext cx="755992" cy="289586"/>
            <a:chOff x="5881666" y="1590687"/>
            <a:chExt cx="755992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D635D16-0CB8-9CAE-9607-E58C36145EC0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716C0E-19B4-0A2B-8D21-509A38EA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0E70118-EDEE-96F5-62B0-E8AE8CBA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83" y="347954"/>
            <a:ext cx="2670943" cy="8412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82BAB08-02E6-C487-523F-77517937A89A}"/>
              </a:ext>
            </a:extLst>
          </p:cNvPr>
          <p:cNvSpPr/>
          <p:nvPr/>
        </p:nvSpPr>
        <p:spPr>
          <a:xfrm>
            <a:off x="518072" y="1480914"/>
            <a:ext cx="1254117" cy="626701"/>
          </a:xfrm>
          <a:prstGeom prst="wedgeRectCallout">
            <a:avLst>
              <a:gd name="adj1" fmla="val -66900"/>
              <a:gd name="adj2" fmla="val -307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installed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docker desktop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26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9CEFA-C9D9-7C6E-88FE-2FEB7DC50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1E8F-23EC-B52D-117B-49CA3660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clean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8870C-20B1-B477-008F-57F840F098B5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F767C8-42CD-6DAA-F289-1E54D1B79ED4}"/>
              </a:ext>
            </a:extLst>
          </p:cNvPr>
          <p:cNvGrpSpPr/>
          <p:nvPr/>
        </p:nvGrpSpPr>
        <p:grpSpPr>
          <a:xfrm>
            <a:off x="301245" y="238231"/>
            <a:ext cx="1135904" cy="289586"/>
            <a:chOff x="5881666" y="1590687"/>
            <a:chExt cx="113590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25958FE-1B68-BB3F-D8A8-BBAAFDCE1941}"/>
                </a:ext>
              </a:extLst>
            </p:cNvPr>
            <p:cNvSpPr/>
            <p:nvPr/>
          </p:nvSpPr>
          <p:spPr>
            <a:xfrm>
              <a:off x="6081095" y="1603274"/>
              <a:ext cx="9364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clean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FE97768-5326-6EB9-5202-51EF70242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FCD42F-F3E8-7444-CA98-FA079D30A357}"/>
              </a:ext>
            </a:extLst>
          </p:cNvPr>
          <p:cNvGrpSpPr/>
          <p:nvPr/>
        </p:nvGrpSpPr>
        <p:grpSpPr>
          <a:xfrm>
            <a:off x="578245" y="3979764"/>
            <a:ext cx="5934903" cy="1276528"/>
            <a:chOff x="3664848" y="425855"/>
            <a:chExt cx="5934903" cy="12765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68742C-6BEF-2481-42A5-6C8832B3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848" y="425855"/>
              <a:ext cx="5934903" cy="1276528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16" name="Retângulo 20">
              <a:extLst>
                <a:ext uri="{FF2B5EF4-FFF2-40B4-BE49-F238E27FC236}">
                  <a16:creationId xmlns:a16="http://schemas.microsoft.com/office/drawing/2014/main" id="{B0D7B483-0BC1-FDED-6380-5993A951D903}"/>
                </a:ext>
              </a:extLst>
            </p:cNvPr>
            <p:cNvSpPr/>
            <p:nvPr/>
          </p:nvSpPr>
          <p:spPr>
            <a:xfrm>
              <a:off x="5250393" y="448352"/>
              <a:ext cx="1298453" cy="23200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44387A-511C-5C2A-CA30-879671248860}"/>
              </a:ext>
            </a:extLst>
          </p:cNvPr>
          <p:cNvGrpSpPr/>
          <p:nvPr/>
        </p:nvGrpSpPr>
        <p:grpSpPr>
          <a:xfrm>
            <a:off x="578245" y="1083730"/>
            <a:ext cx="9771017" cy="875781"/>
            <a:chOff x="578245" y="1083730"/>
            <a:chExt cx="9771017" cy="87578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82AB5A2-2C4B-B554-FE9E-8A97F857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245" y="1109857"/>
              <a:ext cx="9771017" cy="849654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14" name="Retângulo 20">
              <a:extLst>
                <a:ext uri="{FF2B5EF4-FFF2-40B4-BE49-F238E27FC236}">
                  <a16:creationId xmlns:a16="http://schemas.microsoft.com/office/drawing/2014/main" id="{D2B6D43D-FA0A-5B54-F2F9-650DE302AFDD}"/>
                </a:ext>
              </a:extLst>
            </p:cNvPr>
            <p:cNvSpPr/>
            <p:nvPr/>
          </p:nvSpPr>
          <p:spPr>
            <a:xfrm>
              <a:off x="1624180" y="1083730"/>
              <a:ext cx="867379" cy="20896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Arrow: Right 5">
            <a:extLst>
              <a:ext uri="{FF2B5EF4-FFF2-40B4-BE49-F238E27FC236}">
                <a16:creationId xmlns:a16="http://schemas.microsoft.com/office/drawing/2014/main" id="{F63356A8-6D4F-AD6F-B867-4C11D5A904F6}"/>
              </a:ext>
            </a:extLst>
          </p:cNvPr>
          <p:cNvSpPr/>
          <p:nvPr/>
        </p:nvSpPr>
        <p:spPr>
          <a:xfrm>
            <a:off x="347563" y="3497979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71D8905B-7950-E819-5F57-196B5A854D22}"/>
              </a:ext>
            </a:extLst>
          </p:cNvPr>
          <p:cNvSpPr/>
          <p:nvPr/>
        </p:nvSpPr>
        <p:spPr>
          <a:xfrm>
            <a:off x="301245" y="693998"/>
            <a:ext cx="12504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containers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81FC66-000D-9F2D-C968-E3473C1FC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5" y="2150576"/>
            <a:ext cx="8935697" cy="5430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481043-B969-A381-697D-9575F4285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45" y="5538673"/>
            <a:ext cx="7325747" cy="4572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F2B4C5-B7F8-3AEB-6DE6-85FC640F9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51" y="126784"/>
            <a:ext cx="4267796" cy="1047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4B8D8D9-8BA4-3153-2017-4957CAA39C54}"/>
              </a:ext>
            </a:extLst>
          </p:cNvPr>
          <p:cNvSpPr/>
          <p:nvPr/>
        </p:nvSpPr>
        <p:spPr>
          <a:xfrm>
            <a:off x="578245" y="2884642"/>
            <a:ext cx="4235702" cy="257369"/>
          </a:xfrm>
          <a:prstGeom prst="wedgeRectCallout">
            <a:avLst>
              <a:gd name="adj1" fmla="val 18783"/>
              <a:gd name="adj2" fmla="val 3716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container rm –f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$(docker container ls –</a:t>
            </a:r>
            <a:r>
              <a:rPr kumimoji="0" lang="en-US" sz="1200" b="0" i="0" u="none" strike="noStrike" kern="0" cap="none" spc="0" normalizeH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aq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C3E0D10-6FFD-EEC5-618F-A5802F4838CF}"/>
              </a:ext>
            </a:extLst>
          </p:cNvPr>
          <p:cNvSpPr/>
          <p:nvPr/>
        </p:nvSpPr>
        <p:spPr>
          <a:xfrm>
            <a:off x="537605" y="6212042"/>
            <a:ext cx="3556029" cy="257369"/>
          </a:xfrm>
          <a:prstGeom prst="wedgeRectCallout">
            <a:avLst>
              <a:gd name="adj1" fmla="val 18783"/>
              <a:gd name="adj2" fmla="val 3716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image rm –f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$(docker image ls –q)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9CEFA-C9D9-7C6E-88FE-2FEB7DC50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1E8F-23EC-B52D-117B-49CA3660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05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video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8870C-20B1-B477-008F-57F840F098B5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F767C8-42CD-6DAA-F289-1E54D1B79ED4}"/>
              </a:ext>
            </a:extLst>
          </p:cNvPr>
          <p:cNvGrpSpPr/>
          <p:nvPr/>
        </p:nvGrpSpPr>
        <p:grpSpPr>
          <a:xfrm>
            <a:off x="301245" y="238231"/>
            <a:ext cx="1135904" cy="289586"/>
            <a:chOff x="5881666" y="1590687"/>
            <a:chExt cx="113590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25958FE-1B68-BB3F-D8A8-BBAAFDCE1941}"/>
                </a:ext>
              </a:extLst>
            </p:cNvPr>
            <p:cNvSpPr/>
            <p:nvPr/>
          </p:nvSpPr>
          <p:spPr>
            <a:xfrm>
              <a:off x="6081095" y="1603274"/>
              <a:ext cx="9364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clean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FE97768-5326-6EB9-5202-51EF70242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D2C92FBD-82F0-3C62-48C0-30FA6E055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4" y="726966"/>
            <a:ext cx="7196813" cy="12288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3A9CB19-6989-6C77-72DF-F9977365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4" y="2146843"/>
            <a:ext cx="2482348" cy="24254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00F81E7-AB9D-3B7E-383E-91B907CE0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102" y="2146843"/>
            <a:ext cx="2094895" cy="24254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147F614-22E5-4F14-1BA8-AB09C3E5D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507" y="2146843"/>
            <a:ext cx="1961853" cy="28730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857C081-9133-C1C3-F206-0B80626261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870" y="2146843"/>
            <a:ext cx="2152109" cy="25263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A08A5AD-07A4-CB98-F9B8-56AF09F5C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9489" y="2146843"/>
            <a:ext cx="1596434" cy="4843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6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F8E7-4E2B-1568-C2BD-CE246B9A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29A9B7-DDA3-C1E4-4467-5CFF60A9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5" y="650768"/>
            <a:ext cx="2959024" cy="49524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ED0C4-C0BF-3251-F484-9CE559CCC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AA481-C4FB-EB9E-0770-0E9CE7652E3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77678-7450-A773-8AAB-5076AAE9A25B}"/>
              </a:ext>
            </a:extLst>
          </p:cNvPr>
          <p:cNvGrpSpPr/>
          <p:nvPr/>
        </p:nvGrpSpPr>
        <p:grpSpPr>
          <a:xfrm>
            <a:off x="301245" y="238231"/>
            <a:ext cx="873011" cy="289586"/>
            <a:chOff x="5881666" y="1590687"/>
            <a:chExt cx="873011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7AB1A9E-7CAB-D620-3BD3-7AA9B0715A9D}"/>
                </a:ext>
              </a:extLst>
            </p:cNvPr>
            <p:cNvSpPr/>
            <p:nvPr/>
          </p:nvSpPr>
          <p:spPr>
            <a:xfrm>
              <a:off x="6081095" y="1603274"/>
              <a:ext cx="6735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settings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AE311EE0-237A-325A-FF38-E30977D61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Retângulo 20">
            <a:extLst>
              <a:ext uri="{FF2B5EF4-FFF2-40B4-BE49-F238E27FC236}">
                <a16:creationId xmlns:a16="http://schemas.microsoft.com/office/drawing/2014/main" id="{5155B588-241B-D4C1-3445-3BC8FF767CCA}"/>
              </a:ext>
            </a:extLst>
          </p:cNvPr>
          <p:cNvSpPr/>
          <p:nvPr/>
        </p:nvSpPr>
        <p:spPr>
          <a:xfrm>
            <a:off x="3150901" y="5010443"/>
            <a:ext cx="288259" cy="242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9814FE57-5B0F-56D5-260A-80F6CB84122E}"/>
              </a:ext>
            </a:extLst>
          </p:cNvPr>
          <p:cNvSpPr/>
          <p:nvPr/>
        </p:nvSpPr>
        <p:spPr>
          <a:xfrm>
            <a:off x="966501" y="1703363"/>
            <a:ext cx="902939" cy="242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B82BD-CE53-12C1-2938-1AA658893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200" y="638891"/>
            <a:ext cx="5252720" cy="21289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25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F8E7-4E2B-1568-C2BD-CE246B9A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29A9B7-DDA3-C1E4-4467-5CFF60A9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5" y="650768"/>
            <a:ext cx="2959024" cy="49524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2F0F6-1F97-3602-F5CE-F4F5F6A5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90" y="625368"/>
            <a:ext cx="7982923" cy="45562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ED0C4-C0BF-3251-F484-9CE559CCC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250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reset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AA481-C4FB-EB9E-0770-0E9CE7652E3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77678-7450-A773-8AAB-5076AAE9A25B}"/>
              </a:ext>
            </a:extLst>
          </p:cNvPr>
          <p:cNvGrpSpPr/>
          <p:nvPr/>
        </p:nvGrpSpPr>
        <p:grpSpPr>
          <a:xfrm>
            <a:off x="301245" y="238231"/>
            <a:ext cx="703093" cy="289586"/>
            <a:chOff x="5881666" y="1590687"/>
            <a:chExt cx="703093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7AB1A9E-7CAB-D620-3BD3-7AA9B0715A9D}"/>
                </a:ext>
              </a:extLst>
            </p:cNvPr>
            <p:cNvSpPr/>
            <p:nvPr/>
          </p:nvSpPr>
          <p:spPr>
            <a:xfrm>
              <a:off x="6081095" y="1603274"/>
              <a:ext cx="5036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reset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AE311EE0-237A-325A-FF38-E30977D61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Retângulo 20">
            <a:extLst>
              <a:ext uri="{FF2B5EF4-FFF2-40B4-BE49-F238E27FC236}">
                <a16:creationId xmlns:a16="http://schemas.microsoft.com/office/drawing/2014/main" id="{5155B588-241B-D4C1-3445-3BC8FF767CCA}"/>
              </a:ext>
            </a:extLst>
          </p:cNvPr>
          <p:cNvSpPr/>
          <p:nvPr/>
        </p:nvSpPr>
        <p:spPr>
          <a:xfrm>
            <a:off x="3150901" y="5010443"/>
            <a:ext cx="288259" cy="242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9814FE57-5B0F-56D5-260A-80F6CB84122E}"/>
              </a:ext>
            </a:extLst>
          </p:cNvPr>
          <p:cNvSpPr/>
          <p:nvPr/>
        </p:nvSpPr>
        <p:spPr>
          <a:xfrm>
            <a:off x="895381" y="2211363"/>
            <a:ext cx="902939" cy="242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1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64796</TotalTime>
  <Words>141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compose</vt:lpstr>
      <vt:lpstr>1.1 index</vt:lpstr>
      <vt:lpstr>2. what</vt:lpstr>
      <vt:lpstr>3. command</vt:lpstr>
      <vt:lpstr>4. install</vt:lpstr>
      <vt:lpstr>5. clean</vt:lpstr>
      <vt:lpstr>5.1 video</vt:lpstr>
      <vt:lpstr>6. settings</vt:lpstr>
      <vt:lpstr>6.1 reset</vt:lpstr>
      <vt:lpstr>7. application</vt:lpstr>
      <vt:lpstr>8. yaml</vt:lpstr>
      <vt:lpstr>9. setup 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1256</cp:revision>
  <dcterms:created xsi:type="dcterms:W3CDTF">2019-03-25T09:18:39Z</dcterms:created>
  <dcterms:modified xsi:type="dcterms:W3CDTF">2024-08-15T19:38:57Z</dcterms:modified>
</cp:coreProperties>
</file>