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96" r:id="rId3"/>
    <p:sldId id="397" r:id="rId4"/>
    <p:sldId id="406" r:id="rId5"/>
    <p:sldId id="402" r:id="rId6"/>
    <p:sldId id="407" r:id="rId7"/>
    <p:sldId id="404" r:id="rId8"/>
    <p:sldId id="405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06/08/2024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HG6yIjZapSA?si=dOzmjL_GGbF1GKa2&amp;t=781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file:///D:\business-os\docker-compose.local.yml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youtu.be/HG6yIjZapSA?si=5Eoz4BT6y0GdivJW&amp;t=824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docs.docker.com/compose/compose-fil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etup/services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compose-file/06-network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etup/volumes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08-config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09-secre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2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ACDCA-9D26-AEE2-4424-E4E16F30E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2312-07AF-5110-022D-2D64EAAD7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setup 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F67AB-BE25-0418-3CD3-63A251D0AC08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60BA0-4346-7D45-2BA3-08EF9B9B8075}"/>
              </a:ext>
            </a:extLst>
          </p:cNvPr>
          <p:cNvGrpSpPr/>
          <p:nvPr/>
        </p:nvGrpSpPr>
        <p:grpSpPr>
          <a:xfrm>
            <a:off x="301245" y="238231"/>
            <a:ext cx="733550" cy="289586"/>
            <a:chOff x="5881666" y="1590687"/>
            <a:chExt cx="733550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DBCD6C79-6CB2-2D29-F726-051C02C0F802}"/>
                </a:ext>
              </a:extLst>
            </p:cNvPr>
            <p:cNvSpPr/>
            <p:nvPr/>
          </p:nvSpPr>
          <p:spPr>
            <a:xfrm>
              <a:off x="6081095" y="1603274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E5C25834-73F7-E565-B6A3-0D982CF9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A6B8EE-AF34-4EDD-4068-67FA4B40AA8C}"/>
              </a:ext>
            </a:extLst>
          </p:cNvPr>
          <p:cNvGrpSpPr/>
          <p:nvPr/>
        </p:nvGrpSpPr>
        <p:grpSpPr>
          <a:xfrm>
            <a:off x="661573" y="701080"/>
            <a:ext cx="2893748" cy="299662"/>
            <a:chOff x="1643297" y="4045816"/>
            <a:chExt cx="2893748" cy="299662"/>
          </a:xfrm>
        </p:grpSpPr>
        <p:sp>
          <p:nvSpPr>
            <p:cNvPr id="60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46BC8C37-A329-C3DF-9F98-AF13A93A81D0}"/>
                </a:ext>
              </a:extLst>
            </p:cNvPr>
            <p:cNvSpPr txBox="1"/>
            <p:nvPr/>
          </p:nvSpPr>
          <p:spPr>
            <a:xfrm>
              <a:off x="1980063" y="4103314"/>
              <a:ext cx="255698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D:\business-os\docker-compose.local.yml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1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780297EF-7BA3-5128-B020-90BDDE8A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77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00591-6EB1-5A44-C4F1-0CF01EECF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2E6F-2155-9936-6B47-5877517A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version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09F3-D7C8-1168-D5F7-49A4A8F578E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EBE8C8-340B-9BB7-D93E-B118F9E1D84A}"/>
              </a:ext>
            </a:extLst>
          </p:cNvPr>
          <p:cNvGrpSpPr/>
          <p:nvPr/>
        </p:nvGrpSpPr>
        <p:grpSpPr>
          <a:xfrm>
            <a:off x="248908" y="565653"/>
            <a:ext cx="840951" cy="289586"/>
            <a:chOff x="5881666" y="1590687"/>
            <a:chExt cx="840951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732CF756-CFBB-A83C-17DF-7C59E14D7293}"/>
                </a:ext>
              </a:extLst>
            </p:cNvPr>
            <p:cNvSpPr/>
            <p:nvPr/>
          </p:nvSpPr>
          <p:spPr>
            <a:xfrm>
              <a:off x="6081095" y="1603274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version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7E05C80-6669-DD89-21FB-EC13D62F0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4B28F33-0C75-C067-AE3A-2406A8E51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38" y="921280"/>
            <a:ext cx="3101691" cy="16644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9B53B3-23B3-3448-AC3D-D8B967E9E8B8}"/>
              </a:ext>
            </a:extLst>
          </p:cNvPr>
          <p:cNvGrpSpPr/>
          <p:nvPr/>
        </p:nvGrpSpPr>
        <p:grpSpPr>
          <a:xfrm>
            <a:off x="2879472" y="2660355"/>
            <a:ext cx="1183994" cy="289586"/>
            <a:chOff x="5881666" y="1590687"/>
            <a:chExt cx="1183994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37E18CAB-A914-E709-C416-6FBBCC8749CD}"/>
                </a:ext>
              </a:extLst>
            </p:cNvPr>
            <p:cNvSpPr/>
            <p:nvPr/>
          </p:nvSpPr>
          <p:spPr>
            <a:xfrm>
              <a:off x="6081095" y="1603274"/>
              <a:ext cx="9845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compose file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D04B7807-CEA4-E4FB-9896-24B73B05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FA2ED02-8CCD-C084-7791-36E18D96F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995" y="1305701"/>
            <a:ext cx="7687748" cy="5715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41A3AB-A8CE-1209-FE14-C1E8ACE67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9995" y="2053731"/>
            <a:ext cx="7830643" cy="6192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Seta para a Direita 19">
            <a:extLst>
              <a:ext uri="{FF2B5EF4-FFF2-40B4-BE49-F238E27FC236}">
                <a16:creationId xmlns:a16="http://schemas.microsoft.com/office/drawing/2014/main" id="{5CE9EA65-4C20-0AEA-1225-B3DDA117CA00}"/>
              </a:ext>
            </a:extLst>
          </p:cNvPr>
          <p:cNvSpPr/>
          <p:nvPr/>
        </p:nvSpPr>
        <p:spPr>
          <a:xfrm flipH="1">
            <a:off x="4179374" y="855239"/>
            <a:ext cx="1029165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30994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00591-6EB1-5A44-C4F1-0CF01EECF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2E6F-2155-9936-6B47-5877517A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services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09F3-D7C8-1168-D5F7-49A4A8F578E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C654FD-D1DA-BA18-787C-CC2A0BE036A6}"/>
              </a:ext>
            </a:extLst>
          </p:cNvPr>
          <p:cNvGrpSpPr/>
          <p:nvPr/>
        </p:nvGrpSpPr>
        <p:grpSpPr>
          <a:xfrm>
            <a:off x="248907" y="381567"/>
            <a:ext cx="1178974" cy="283293"/>
            <a:chOff x="5611636" y="5954426"/>
            <a:chExt cx="1178975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07021973-CA08-F2FA-20AB-E7C1A987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A344C8E1-C1D7-9619-985A-C6D98AE90BA6}"/>
                </a:ext>
              </a:extLst>
            </p:cNvPr>
            <p:cNvSpPr/>
            <p:nvPr/>
          </p:nvSpPr>
          <p:spPr>
            <a:xfrm>
              <a:off x="6107411" y="5954426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E794A-D498-4D2A-3DC7-48C7ABC3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62AC-9835-5A47-65F4-8AAD8ECB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1.3 network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679D4-542A-0093-5BA8-1E13F6582337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F7722A-8DEB-CDCC-7A85-D34F89E151A7}"/>
              </a:ext>
            </a:extLst>
          </p:cNvPr>
          <p:cNvGrpSpPr/>
          <p:nvPr/>
        </p:nvGrpSpPr>
        <p:grpSpPr>
          <a:xfrm>
            <a:off x="248908" y="222485"/>
            <a:ext cx="850569" cy="289586"/>
            <a:chOff x="5881666" y="1590687"/>
            <a:chExt cx="850569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7F4F36C9-7BEE-C879-3549-8E0638B170A8}"/>
                </a:ext>
              </a:extLst>
            </p:cNvPr>
            <p:cNvSpPr/>
            <p:nvPr/>
          </p:nvSpPr>
          <p:spPr>
            <a:xfrm>
              <a:off x="6081095" y="1603274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manual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7C2B30B8-F065-62FF-1E07-D3922783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515305-D5A9-9C5B-88FD-6EA32E3CF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169" y="710974"/>
            <a:ext cx="1765452" cy="308954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7" name="Arrow: Right 5">
            <a:extLst>
              <a:ext uri="{FF2B5EF4-FFF2-40B4-BE49-F238E27FC236}">
                <a16:creationId xmlns:a16="http://schemas.microsoft.com/office/drawing/2014/main" id="{FE898F8E-B3F7-28B1-C950-AB6D194F705B}"/>
              </a:ext>
            </a:extLst>
          </p:cNvPr>
          <p:cNvSpPr/>
          <p:nvPr/>
        </p:nvSpPr>
        <p:spPr>
          <a:xfrm>
            <a:off x="248908" y="721860"/>
            <a:ext cx="117512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5606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E794A-D498-4D2A-3DC7-48C7ABC3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62AC-9835-5A47-65F4-8AAD8ECB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1.4 volumes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679D4-542A-0093-5BA8-1E13F6582337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390100-5BF7-D487-F807-E5D27AD0E76D}"/>
              </a:ext>
            </a:extLst>
          </p:cNvPr>
          <p:cNvGrpSpPr/>
          <p:nvPr/>
        </p:nvGrpSpPr>
        <p:grpSpPr>
          <a:xfrm>
            <a:off x="248907" y="381567"/>
            <a:ext cx="1207829" cy="283293"/>
            <a:chOff x="5611636" y="5954426"/>
            <a:chExt cx="120783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4E2FD8A-7DF0-7581-4651-8E41C1DC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0D97B51B-35FF-C37F-F403-5151368D5B2C}"/>
                </a:ext>
              </a:extLst>
            </p:cNvPr>
            <p:cNvSpPr/>
            <p:nvPr/>
          </p:nvSpPr>
          <p:spPr>
            <a:xfrm>
              <a:off x="6107411" y="5954426"/>
              <a:ext cx="712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volumes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92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9724D-2D7D-6F98-14F2-75D19374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AE0F7F-BA5D-D6DC-A7CE-94A9EBE2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36" y="721860"/>
            <a:ext cx="1571844" cy="138131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FBEB2-0FA6-93FA-F93F-BCE6B18F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1.5 configs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6545C-022C-F58F-AF51-81C6B0D36E35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B636BA-2AE4-CA19-FB80-224B8C55A917}"/>
              </a:ext>
            </a:extLst>
          </p:cNvPr>
          <p:cNvGrpSpPr/>
          <p:nvPr/>
        </p:nvGrpSpPr>
        <p:grpSpPr>
          <a:xfrm>
            <a:off x="248908" y="222485"/>
            <a:ext cx="850569" cy="289586"/>
            <a:chOff x="5881666" y="1590687"/>
            <a:chExt cx="850569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FF0D844E-3135-F219-0655-A23AD0B61873}"/>
                </a:ext>
              </a:extLst>
            </p:cNvPr>
            <p:cNvSpPr/>
            <p:nvPr/>
          </p:nvSpPr>
          <p:spPr>
            <a:xfrm>
              <a:off x="6081095" y="1603274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manual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C6E412-0600-5DB2-9961-197E8B881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Arrow: Right 5">
            <a:extLst>
              <a:ext uri="{FF2B5EF4-FFF2-40B4-BE49-F238E27FC236}">
                <a16:creationId xmlns:a16="http://schemas.microsoft.com/office/drawing/2014/main" id="{F0D881AC-5986-339D-9948-131FC161E9CF}"/>
              </a:ext>
            </a:extLst>
          </p:cNvPr>
          <p:cNvSpPr/>
          <p:nvPr/>
        </p:nvSpPr>
        <p:spPr>
          <a:xfrm>
            <a:off x="248908" y="721860"/>
            <a:ext cx="117512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2661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C0871-DC8F-46A8-8DEF-08FB1A32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5E3C86-7019-56CF-4CEF-2657F9C8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3" y="721860"/>
            <a:ext cx="1771897" cy="140037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12D49-FA54-EFCE-6378-4437E7E76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1.6 secrets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7F3C9-67F3-8614-6AF0-DF113E9C1BCF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E0399-4042-EDB3-A2CF-5086B0B861B8}"/>
              </a:ext>
            </a:extLst>
          </p:cNvPr>
          <p:cNvGrpSpPr/>
          <p:nvPr/>
        </p:nvGrpSpPr>
        <p:grpSpPr>
          <a:xfrm>
            <a:off x="248908" y="222485"/>
            <a:ext cx="850569" cy="289586"/>
            <a:chOff x="5881666" y="1590687"/>
            <a:chExt cx="850569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A0C6B170-33DE-5FED-B137-87DC9AE99FB0}"/>
                </a:ext>
              </a:extLst>
            </p:cNvPr>
            <p:cNvSpPr/>
            <p:nvPr/>
          </p:nvSpPr>
          <p:spPr>
            <a:xfrm>
              <a:off x="6081095" y="1603274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secrets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7DF1E8B-05A4-9EB2-DC95-05A9C3D6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Arrow: Right 5">
            <a:extLst>
              <a:ext uri="{FF2B5EF4-FFF2-40B4-BE49-F238E27FC236}">
                <a16:creationId xmlns:a16="http://schemas.microsoft.com/office/drawing/2014/main" id="{B15D2501-7819-C6BF-E8EC-96BB2300820A}"/>
              </a:ext>
            </a:extLst>
          </p:cNvPr>
          <p:cNvSpPr/>
          <p:nvPr/>
        </p:nvSpPr>
        <p:spPr>
          <a:xfrm>
            <a:off x="248908" y="721860"/>
            <a:ext cx="117512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96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64662</TotalTime>
  <Words>90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setup </vt:lpstr>
      <vt:lpstr>1.1 version</vt:lpstr>
      <vt:lpstr>1.2 services</vt:lpstr>
      <vt:lpstr>1.3 network</vt:lpstr>
      <vt:lpstr>1.4 volumes</vt:lpstr>
      <vt:lpstr>1.5 configs</vt:lpstr>
      <vt:lpstr>1.6 secrets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1248</cp:revision>
  <dcterms:created xsi:type="dcterms:W3CDTF">2019-03-25T09:18:39Z</dcterms:created>
  <dcterms:modified xsi:type="dcterms:W3CDTF">2024-08-06T13:11:27Z</dcterms:modified>
</cp:coreProperties>
</file>