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7"/>
  </p:notesMasterIdLst>
  <p:sldIdLst>
    <p:sldId id="389" r:id="rId3"/>
    <p:sldId id="416" r:id="rId4"/>
    <p:sldId id="398" r:id="rId5"/>
    <p:sldId id="409" r:id="rId6"/>
    <p:sldId id="400" r:id="rId7"/>
    <p:sldId id="401" r:id="rId8"/>
    <p:sldId id="406" r:id="rId9"/>
    <p:sldId id="407" r:id="rId10"/>
    <p:sldId id="415" r:id="rId11"/>
    <p:sldId id="408" r:id="rId12"/>
    <p:sldId id="417" r:id="rId13"/>
    <p:sldId id="418" r:id="rId14"/>
    <p:sldId id="419" r:id="rId15"/>
    <p:sldId id="377" r:id="rId1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08" d="100"/>
          <a:sy n="108" d="100"/>
        </p:scale>
        <p:origin x="762" y="1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04/06/2024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04/06/2024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04/06/2024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compose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5" Type="http://schemas.openxmlformats.org/officeDocument/2006/relationships/hyperlink" Target="../setup.pptx" TargetMode="External"/><Relationship Id="rId4" Type="http://schemas.openxmlformats.org/officeDocument/2006/relationships/hyperlink" Target="../../../docker.pptx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.png"/><Relationship Id="rId7" Type="http://schemas.openxmlformats.org/officeDocument/2006/relationships/image" Target="../media/image38.png"/><Relationship Id="rId2" Type="http://schemas.openxmlformats.org/officeDocument/2006/relationships/hyperlink" Target="https://youtu.be/HG6yIjZapSA?si=lGWMXDKBzhoHSe1X&amp;t=1212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7.png"/><Relationship Id="rId5" Type="http://schemas.openxmlformats.org/officeDocument/2006/relationships/hyperlink" Target="https://docs.docker.com/compose/compose-file/07-volumes/#example" TargetMode="External"/><Relationship Id="rId4" Type="http://schemas.openxmlformats.org/officeDocument/2006/relationships/image" Target="../media/image36.png"/><Relationship Id="rId9" Type="http://schemas.openxmlformats.org/officeDocument/2006/relationships/hyperlink" Target="volumes.pptx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compose/compose-file/05-services/#restart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docs.docker.com/compose/compose-file/05-services/#command" TargetMode="Externa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46.png"/><Relationship Id="rId2" Type="http://schemas.openxmlformats.org/officeDocument/2006/relationships/hyperlink" Target="https://docs.docker.com/compose/compose-file/05-services/#depends_on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0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1.png"/><Relationship Id="rId2" Type="http://schemas.openxmlformats.org/officeDocument/2006/relationships/image" Target="../media/image4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51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49.svg"/><Relationship Id="rId14" Type="http://schemas.openxmlformats.org/officeDocument/2006/relationships/slide" Target="slide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ervices/build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hyperlink" Target="https://docs.docker.com/compose/compose-file/05-services/" TargetMode="External"/><Relationship Id="rId3" Type="http://schemas.openxmlformats.org/officeDocument/2006/relationships/hyperlink" Target="https://youtu.be/HG6yIjZapSA?si=ixgnvwF9FeKsBEJe&amp;t=865" TargetMode="External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2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9.png"/><Relationship Id="rId7" Type="http://schemas.openxmlformats.org/officeDocument/2006/relationships/hyperlink" Target="file:///D:\business-os\backend\Dockerfile" TargetMode="External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Relationship Id="rId6" Type="http://schemas.openxmlformats.org/officeDocument/2006/relationships/hyperlink" Target="file:///C:\Windows\explorer.exe%20F:\ides\AZ_vStudio2017" TargetMode="External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16.png"/><Relationship Id="rId9" Type="http://schemas.openxmlformats.org/officeDocument/2006/relationships/hyperlink" Target="https://youtu.be/HG6yIjZapSA?si=9pogdLV9GXQR01hY&amp;t=936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HG6yIjZapSA?si=sR7pXArGvdpbCv35&amp;t=1007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hyperlink" Target="https://hub.docker.com/" TargetMode="External"/><Relationship Id="rId4" Type="http://schemas.openxmlformats.org/officeDocument/2006/relationships/image" Target="../media/image2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G6yIjZapSA?si=ksSJKgsm0y-Slp9T&amp;t=1043" TargetMode="External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youtu.be/HG6yIjZapSA?si=1hMJllECEYuPaPLl&amp;t=1127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https://docs.docker.com/compose/compose-file/05-services/#environment" TargetMode="Externa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3.png"/><Relationship Id="rId7" Type="http://schemas.openxmlformats.org/officeDocument/2006/relationships/image" Target="../media/image32.png"/><Relationship Id="rId2" Type="http://schemas.openxmlformats.org/officeDocument/2006/relationships/hyperlink" Target="https://docs.docker.com/compose/compose-file/05-services/#env_file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services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F19CD10-2F5C-F58B-DAFB-6A3DEEBD5601}"/>
              </a:ext>
            </a:extLst>
          </p:cNvPr>
          <p:cNvGrpSpPr/>
          <p:nvPr/>
        </p:nvGrpSpPr>
        <p:grpSpPr>
          <a:xfrm>
            <a:off x="10795827" y="478255"/>
            <a:ext cx="1251110" cy="283293"/>
            <a:chOff x="5611636" y="5954426"/>
            <a:chExt cx="1251111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D33D818-4F12-5CD4-A4C9-0B48C87E9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47CB33C8-032E-5E04-D3F3-043F7E300213}"/>
                </a:ext>
              </a:extLst>
            </p:cNvPr>
            <p:cNvSpPr/>
            <p:nvPr/>
          </p:nvSpPr>
          <p:spPr>
            <a:xfrm>
              <a:off x="6107411" y="5954426"/>
              <a:ext cx="75533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compose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3759847A-E893-AE80-5861-9CCD62620384}"/>
              </a:ext>
            </a:extLst>
          </p:cNvPr>
          <p:cNvGrpSpPr/>
          <p:nvPr/>
        </p:nvGrpSpPr>
        <p:grpSpPr>
          <a:xfrm>
            <a:off x="10795827" y="830986"/>
            <a:ext cx="1108442" cy="283293"/>
            <a:chOff x="5611636" y="5954426"/>
            <a:chExt cx="110844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7B270FED-533C-ACBA-FAA8-E8D9931BA5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88A426A8-067D-8539-5C4F-59349A785D34}"/>
                </a:ext>
              </a:extLst>
            </p:cNvPr>
            <p:cNvSpPr/>
            <p:nvPr/>
          </p:nvSpPr>
          <p:spPr>
            <a:xfrm>
              <a:off x="6107411" y="5954426"/>
              <a:ext cx="61266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08BB8B5-F9E5-856D-86F8-D008365E3988}"/>
              </a:ext>
            </a:extLst>
          </p:cNvPr>
          <p:cNvGrpSpPr/>
          <p:nvPr/>
        </p:nvGrpSpPr>
        <p:grpSpPr>
          <a:xfrm>
            <a:off x="10795827" y="125525"/>
            <a:ext cx="1029895" cy="283293"/>
            <a:chOff x="5611636" y="5954426"/>
            <a:chExt cx="1029896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661140F3-9DEE-B03A-2678-9588966FDD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2FFC449F-BFF7-E1B1-3FD5-36121831A504}"/>
                </a:ext>
              </a:extLst>
            </p:cNvPr>
            <p:cNvSpPr/>
            <p:nvPr/>
          </p:nvSpPr>
          <p:spPr>
            <a:xfrm>
              <a:off x="6107411" y="5954426"/>
              <a:ext cx="53412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setup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26777-8ED3-25AC-1F20-69B366FD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5B4B-CF9C-B2D6-E11E-4D65140F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7. volumes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60748-6CFE-5630-B980-0A4693481181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5E4BC94-E9A7-254E-B9D5-53A2C768A230}"/>
              </a:ext>
            </a:extLst>
          </p:cNvPr>
          <p:cNvGrpSpPr/>
          <p:nvPr/>
        </p:nvGrpSpPr>
        <p:grpSpPr>
          <a:xfrm>
            <a:off x="248908" y="289397"/>
            <a:ext cx="1331470" cy="289586"/>
            <a:chOff x="5881666" y="1590687"/>
            <a:chExt cx="1331470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3A001B7F-6754-F9C1-89C9-A2CC81BF51A8}"/>
                </a:ext>
              </a:extLst>
            </p:cNvPr>
            <p:cNvSpPr/>
            <p:nvPr/>
          </p:nvSpPr>
          <p:spPr>
            <a:xfrm>
              <a:off x="6081095" y="1603274"/>
              <a:ext cx="113204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video: volumes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570ED82F-FCFD-98BE-EFB2-B2E0489FBC2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53E85707-5F5C-823B-FDE0-B52B7A6E89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261" y="1174872"/>
            <a:ext cx="1944747" cy="187016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30481E6E-9987-F2EE-CEA7-5BBB898F5CE9}"/>
              </a:ext>
            </a:extLst>
          </p:cNvPr>
          <p:cNvGrpSpPr/>
          <p:nvPr/>
        </p:nvGrpSpPr>
        <p:grpSpPr>
          <a:xfrm>
            <a:off x="248908" y="686466"/>
            <a:ext cx="1522227" cy="289586"/>
            <a:chOff x="5881666" y="1590687"/>
            <a:chExt cx="1522227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61CED82B-0735-38B7-48B6-CB6B47BB8A10}"/>
                </a:ext>
              </a:extLst>
            </p:cNvPr>
            <p:cNvSpPr/>
            <p:nvPr/>
          </p:nvSpPr>
          <p:spPr>
            <a:xfrm>
              <a:off x="6081095" y="1603274"/>
              <a:ext cx="13227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5"/>
                </a:rPr>
                <a:t>manual: examples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0161862-32F8-E8BA-7832-8B45A54A5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5" name="Picture 14">
            <a:extLst>
              <a:ext uri="{FF2B5EF4-FFF2-40B4-BE49-F238E27FC236}">
                <a16:creationId xmlns:a16="http://schemas.microsoft.com/office/drawing/2014/main" id="{2156F146-3222-E818-8F8A-A07BE09C9B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81675" y="1781297"/>
            <a:ext cx="7983064" cy="65731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AF070C-84C3-340C-8C3A-C791D13058F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7261" y="3572155"/>
            <a:ext cx="7925906" cy="6192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3" name="Group 2">
            <a:extLst>
              <a:ext uri="{FF2B5EF4-FFF2-40B4-BE49-F238E27FC236}">
                <a16:creationId xmlns:a16="http://schemas.microsoft.com/office/drawing/2014/main" id="{0E34C623-373D-E3F2-50D4-9B81F0C7DFF1}"/>
              </a:ext>
            </a:extLst>
          </p:cNvPr>
          <p:cNvGrpSpPr/>
          <p:nvPr/>
        </p:nvGrpSpPr>
        <p:grpSpPr>
          <a:xfrm>
            <a:off x="248907" y="4944690"/>
            <a:ext cx="1207828" cy="283293"/>
            <a:chOff x="5611636" y="5954426"/>
            <a:chExt cx="1207829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56E6A0D2-00A7-39FF-B7CA-BB00AA5A501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03246A56-8083-2FB2-E450-6EB014158886}"/>
                </a:ext>
              </a:extLst>
            </p:cNvPr>
            <p:cNvSpPr/>
            <p:nvPr/>
          </p:nvSpPr>
          <p:spPr>
            <a:xfrm>
              <a:off x="6107411" y="5954426"/>
              <a:ext cx="71205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 action="ppaction://hlinkpres?slideindex=1&amp;slidetitle="/>
                </a:rPr>
                <a:t>volumes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349313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26777-8ED3-25AC-1F20-69B366FD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5B4B-CF9C-B2D6-E11E-4D65140F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8. restart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60748-6CFE-5630-B980-0A4693481181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81E6E-9987-F2EE-CEA7-5BBB898F5CE9}"/>
              </a:ext>
            </a:extLst>
          </p:cNvPr>
          <p:cNvGrpSpPr/>
          <p:nvPr/>
        </p:nvGrpSpPr>
        <p:grpSpPr>
          <a:xfrm>
            <a:off x="248908" y="229311"/>
            <a:ext cx="1347500" cy="289586"/>
            <a:chOff x="5881666" y="1590687"/>
            <a:chExt cx="1347500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61CED82B-0735-38B7-48B6-CB6B47BB8A10}"/>
                </a:ext>
              </a:extLst>
            </p:cNvPr>
            <p:cNvSpPr/>
            <p:nvPr/>
          </p:nvSpPr>
          <p:spPr>
            <a:xfrm>
              <a:off x="6081095" y="1603274"/>
              <a:ext cx="114807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manual: restart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0161862-32F8-E8BA-7832-8B45A54A5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6" name="Picture 15">
            <a:extLst>
              <a:ext uri="{FF2B5EF4-FFF2-40B4-BE49-F238E27FC236}">
                <a16:creationId xmlns:a16="http://schemas.microsoft.com/office/drawing/2014/main" id="{82DDAD3A-01D2-CDAC-4B84-A195F20BA9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635" y="618728"/>
            <a:ext cx="5572903" cy="42868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DBE74B0-3F7A-569C-0C08-921AF95131D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41991" y="1353018"/>
            <a:ext cx="7830643" cy="191479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37546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26777-8ED3-25AC-1F20-69B366FD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5B4B-CF9C-B2D6-E11E-4D65140F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9. command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60748-6CFE-5630-B980-0A4693481181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81E6E-9987-F2EE-CEA7-5BBB898F5CE9}"/>
              </a:ext>
            </a:extLst>
          </p:cNvPr>
          <p:cNvGrpSpPr/>
          <p:nvPr/>
        </p:nvGrpSpPr>
        <p:grpSpPr>
          <a:xfrm>
            <a:off x="248908" y="229311"/>
            <a:ext cx="1555891" cy="289586"/>
            <a:chOff x="5881666" y="1590687"/>
            <a:chExt cx="1555891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61CED82B-0735-38B7-48B6-CB6B47BB8A10}"/>
                </a:ext>
              </a:extLst>
            </p:cNvPr>
            <p:cNvSpPr/>
            <p:nvPr/>
          </p:nvSpPr>
          <p:spPr>
            <a:xfrm>
              <a:off x="6081095" y="1603274"/>
              <a:ext cx="135646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manual: command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0161862-32F8-E8BA-7832-8B45A54A5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AA87CACB-5B2F-706C-CF83-CB0BDB5232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355" y="613965"/>
            <a:ext cx="7535327" cy="4382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CE5AD40-4502-6BF8-9C4F-F69A2150900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4799" y="1623462"/>
            <a:ext cx="4839375" cy="192431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7630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B626777-8ED3-25AC-1F20-69B366FDB5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25B4B-CF9C-B2D6-E11E-4D65140FA6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10. depends</a:t>
            </a:r>
            <a:r>
              <a:rPr lang="en-US" sz="1200" baseline="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4160748-6CFE-5630-B980-0A4693481181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0481E6E-9987-F2EE-CEA7-5BBB898F5CE9}"/>
              </a:ext>
            </a:extLst>
          </p:cNvPr>
          <p:cNvGrpSpPr/>
          <p:nvPr/>
        </p:nvGrpSpPr>
        <p:grpSpPr>
          <a:xfrm>
            <a:off x="248908" y="229311"/>
            <a:ext cx="1660085" cy="289586"/>
            <a:chOff x="5881666" y="1590687"/>
            <a:chExt cx="1660085" cy="289586"/>
          </a:xfrm>
        </p:grpSpPr>
        <p:sp>
          <p:nvSpPr>
            <p:cNvPr id="10" name="Retângulo 5">
              <a:extLst>
                <a:ext uri="{FF2B5EF4-FFF2-40B4-BE49-F238E27FC236}">
                  <a16:creationId xmlns:a16="http://schemas.microsoft.com/office/drawing/2014/main" id="{61CED82B-0735-38B7-48B6-CB6B47BB8A10}"/>
                </a:ext>
              </a:extLst>
            </p:cNvPr>
            <p:cNvSpPr/>
            <p:nvPr/>
          </p:nvSpPr>
          <p:spPr>
            <a:xfrm>
              <a:off x="6081095" y="1603274"/>
              <a:ext cx="146065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2"/>
                </a:rPr>
                <a:t>manual: depends 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80161862-32F8-E8BA-7832-8B45A54A52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F203CC6E-A69F-2F1C-29D9-912A1C9B8E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4838" y="731300"/>
            <a:ext cx="7821116" cy="61921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578B2A9-4D9E-6C75-AC99-94747F1FAD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240" y="1726121"/>
            <a:ext cx="1743318" cy="242921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7925F0BF-B673-15EB-1DD3-08FE77EB14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5044" y="1726121"/>
            <a:ext cx="7849695" cy="248637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444B26E-7E10-1EC0-D09B-9EAB27E169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75107" y="4588103"/>
            <a:ext cx="1917141" cy="19231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9460302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965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82A8EF9-D93C-D8C3-94F0-F1151146D130}"/>
              </a:ext>
            </a:extLst>
          </p:cNvPr>
          <p:cNvGrpSpPr/>
          <p:nvPr/>
        </p:nvGrpSpPr>
        <p:grpSpPr>
          <a:xfrm>
            <a:off x="211334" y="456999"/>
            <a:ext cx="991423" cy="283293"/>
            <a:chOff x="5611636" y="5954426"/>
            <a:chExt cx="991424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2A1A12F9-8BBE-6FE8-E3FF-404576A64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BC1C074C-EC06-CDA5-7206-B0E31D2199B5}"/>
                </a:ext>
              </a:extLst>
            </p:cNvPr>
            <p:cNvSpPr/>
            <p:nvPr/>
          </p:nvSpPr>
          <p:spPr>
            <a:xfrm>
              <a:off x="6107411" y="5954426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build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4369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8D24EB-7D71-7D79-2B6A-ED14F3CB41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F3FC82D-FB3B-99E4-9F58-481DDE1918D6}"/>
              </a:ext>
            </a:extLst>
          </p:cNvPr>
          <p:cNvSpPr/>
          <p:nvPr/>
        </p:nvSpPr>
        <p:spPr>
          <a:xfrm>
            <a:off x="6530686" y="2749578"/>
            <a:ext cx="251307" cy="19761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9EC5D5FF-9EF6-7FDE-2E05-93E86ABCCB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1515" y="1061457"/>
            <a:ext cx="2319301" cy="3394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F7F0078-E0F5-A232-9E4A-26CD43B782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1.2 what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A9F810F-54CB-2B2A-3335-C361D3273A9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74D1C76-8613-3D0A-5F93-BBF0205D3323}"/>
              </a:ext>
            </a:extLst>
          </p:cNvPr>
          <p:cNvGrpSpPr/>
          <p:nvPr/>
        </p:nvGrpSpPr>
        <p:grpSpPr>
          <a:xfrm>
            <a:off x="248908" y="222485"/>
            <a:ext cx="882629" cy="289586"/>
            <a:chOff x="5881666" y="1590687"/>
            <a:chExt cx="882629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3F577BE7-31B1-A3AE-9DD2-873EFD917947}"/>
                </a:ext>
              </a:extLst>
            </p:cNvPr>
            <p:cNvSpPr/>
            <p:nvPr/>
          </p:nvSpPr>
          <p:spPr>
            <a:xfrm>
              <a:off x="6081095" y="1603274"/>
              <a:ext cx="68320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services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840B05E0-5D31-EC44-ADD7-8BB4EE5F5B0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22789FCF-1580-A648-90F2-677FFB63BB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2654" y="3486192"/>
            <a:ext cx="1156060" cy="33030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0E5A53AA-29FC-7496-83D9-6FC7A400D4F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79651" y="275299"/>
            <a:ext cx="2188900" cy="35402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220E5263-901F-D470-83FB-9BB7BD56631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53607" y="550193"/>
            <a:ext cx="2934900" cy="33941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5AB179C5-EB40-F549-07DE-FD0285C8D46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46708" y="920652"/>
            <a:ext cx="1599449" cy="1992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E141FA02-393B-F981-1C8A-208C4B4FABD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431515" y="1541672"/>
            <a:ext cx="2361801" cy="28045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8" name="Arrow: Right 5">
            <a:extLst>
              <a:ext uri="{FF2B5EF4-FFF2-40B4-BE49-F238E27FC236}">
                <a16:creationId xmlns:a16="http://schemas.microsoft.com/office/drawing/2014/main" id="{7367DCA5-6E94-0334-6CBE-F6DB738049AA}"/>
              </a:ext>
            </a:extLst>
          </p:cNvPr>
          <p:cNvSpPr/>
          <p:nvPr/>
        </p:nvSpPr>
        <p:spPr>
          <a:xfrm>
            <a:off x="316614" y="2855604"/>
            <a:ext cx="88979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before</a:t>
            </a:r>
          </a:p>
        </p:txBody>
      </p:sp>
      <p:pic>
        <p:nvPicPr>
          <p:cNvPr id="39" name="Picture 38">
            <a:extLst>
              <a:ext uri="{FF2B5EF4-FFF2-40B4-BE49-F238E27FC236}">
                <a16:creationId xmlns:a16="http://schemas.microsoft.com/office/drawing/2014/main" id="{D558FA96-5FED-81A3-4693-A20AADB9668C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379561" y="2911350"/>
            <a:ext cx="2446242" cy="165505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41" name="Picture 40">
            <a:extLst>
              <a:ext uri="{FF2B5EF4-FFF2-40B4-BE49-F238E27FC236}">
                <a16:creationId xmlns:a16="http://schemas.microsoft.com/office/drawing/2014/main" id="{C147688B-061A-B8CF-CEAE-4CFDCFE80E95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52423" y="3161064"/>
            <a:ext cx="2073380" cy="273451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67895884-4842-DAF7-8C4B-04E68FBA8396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12290" y="3592893"/>
            <a:ext cx="1288868" cy="150647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45" name="Picture 44">
            <a:extLst>
              <a:ext uri="{FF2B5EF4-FFF2-40B4-BE49-F238E27FC236}">
                <a16:creationId xmlns:a16="http://schemas.microsoft.com/office/drawing/2014/main" id="{69288F1D-925D-3464-61E6-D6E41FE4382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690059" y="3950553"/>
            <a:ext cx="1941628" cy="17474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3F77730F-1739-573C-48D1-D3CEF869B6F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2332654" y="4183295"/>
            <a:ext cx="1812837" cy="219596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5D9B63B9-7A8F-3928-7244-8CE9FA5AC7E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483677" y="2903875"/>
            <a:ext cx="1914405" cy="34485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50" name="Arrow: Right 5">
            <a:extLst>
              <a:ext uri="{FF2B5EF4-FFF2-40B4-BE49-F238E27FC236}">
                <a16:creationId xmlns:a16="http://schemas.microsoft.com/office/drawing/2014/main" id="{DEDD9802-3F71-34C4-780C-13A97468E851}"/>
              </a:ext>
            </a:extLst>
          </p:cNvPr>
          <p:cNvSpPr/>
          <p:nvPr/>
        </p:nvSpPr>
        <p:spPr>
          <a:xfrm>
            <a:off x="6711630" y="2843355"/>
            <a:ext cx="775980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know</a:t>
            </a:r>
          </a:p>
        </p:txBody>
      </p:sp>
      <p:pic>
        <p:nvPicPr>
          <p:cNvPr id="52" name="Picture 51">
            <a:extLst>
              <a:ext uri="{FF2B5EF4-FFF2-40B4-BE49-F238E27FC236}">
                <a16:creationId xmlns:a16="http://schemas.microsoft.com/office/drawing/2014/main" id="{04DCF3A4-6CB7-5156-ADE5-53011F7E0EEC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594259" y="3160251"/>
            <a:ext cx="2615764" cy="3644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90B793-CCA3-C9EC-9CDF-302ABC68B70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14854" y="608787"/>
            <a:ext cx="900438" cy="11060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78A5C5F-1205-8306-9F5B-D3F59F76EADD}"/>
              </a:ext>
            </a:extLst>
          </p:cNvPr>
          <p:cNvSpPr/>
          <p:nvPr/>
        </p:nvSpPr>
        <p:spPr>
          <a:xfrm>
            <a:off x="1412246" y="70376"/>
            <a:ext cx="251307" cy="1976138"/>
          </a:xfrm>
          <a:prstGeom prst="roundRect">
            <a:avLst/>
          </a:prstGeom>
          <a:solidFill>
            <a:sysClr val="windowText" lastClr="000000"/>
          </a:solidFill>
          <a:ln w="25400" cap="flat" cmpd="sng" algn="ctr">
            <a:solidFill>
              <a:srgbClr val="70AD47">
                <a:lumMod val="75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78B9E90-E5A7-5091-CC3A-BB3E82B1DB65}"/>
              </a:ext>
            </a:extLst>
          </p:cNvPr>
          <p:cNvGrpSpPr/>
          <p:nvPr/>
        </p:nvGrpSpPr>
        <p:grpSpPr>
          <a:xfrm>
            <a:off x="280968" y="5042268"/>
            <a:ext cx="850569" cy="289586"/>
            <a:chOff x="5881666" y="1590687"/>
            <a:chExt cx="850569" cy="289586"/>
          </a:xfrm>
        </p:grpSpPr>
        <p:sp>
          <p:nvSpPr>
            <p:cNvPr id="48" name="Retângulo 5">
              <a:extLst>
                <a:ext uri="{FF2B5EF4-FFF2-40B4-BE49-F238E27FC236}">
                  <a16:creationId xmlns:a16="http://schemas.microsoft.com/office/drawing/2014/main" id="{CA5D5610-C55A-8816-BFEF-947B0A7B16DC}"/>
                </a:ext>
              </a:extLst>
            </p:cNvPr>
            <p:cNvSpPr/>
            <p:nvPr/>
          </p:nvSpPr>
          <p:spPr>
            <a:xfrm>
              <a:off x="6081095" y="1603274"/>
              <a:ext cx="65114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18"/>
                </a:rPr>
                <a:t>manual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51" name="Picture 50" descr="Icon&#10;&#10;Description automatically generated">
              <a:extLst>
                <a:ext uri="{FF2B5EF4-FFF2-40B4-BE49-F238E27FC236}">
                  <a16:creationId xmlns:a16="http://schemas.microsoft.com/office/drawing/2014/main" id="{5F4B1E8E-2DAE-96C3-3BEA-0F2AA01E307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0" name="Picture 59">
            <a:extLst>
              <a:ext uri="{FF2B5EF4-FFF2-40B4-BE49-F238E27FC236}">
                <a16:creationId xmlns:a16="http://schemas.microsoft.com/office/drawing/2014/main" id="{90DB3DBE-BEF1-6420-9589-A2C79B9D10A7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782819" y="4690193"/>
            <a:ext cx="1812837" cy="2017512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sp>
        <p:nvSpPr>
          <p:cNvPr id="61" name="Arrow: Right 5">
            <a:extLst>
              <a:ext uri="{FF2B5EF4-FFF2-40B4-BE49-F238E27FC236}">
                <a16:creationId xmlns:a16="http://schemas.microsoft.com/office/drawing/2014/main" id="{EDE608F9-93D5-F834-6F39-15AC2066D93B}"/>
              </a:ext>
            </a:extLst>
          </p:cNvPr>
          <p:cNvSpPr/>
          <p:nvPr/>
        </p:nvSpPr>
        <p:spPr>
          <a:xfrm>
            <a:off x="607692" y="5414631"/>
            <a:ext cx="1175128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reference</a:t>
            </a:r>
          </a:p>
        </p:txBody>
      </p:sp>
    </p:spTree>
    <p:extLst>
      <p:ext uri="{BB962C8B-B14F-4D97-AF65-F5344CB8AC3E}">
        <p14:creationId xmlns:p14="http://schemas.microsoft.com/office/powerpoint/2010/main" val="32244260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1FA7F6-A77D-1265-A761-BD0216B92E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C892BA01-434F-892C-DF67-9E75D7C33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0497" y="659267"/>
            <a:ext cx="5661337" cy="496647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4E54F44-E542-5365-9281-D6C38B5408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build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7858E1-1D4D-C351-91B4-C50134966B62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183796B3-F9C4-AC9F-15CE-0D80547F54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0361" y="687234"/>
            <a:ext cx="1980849" cy="30012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65643A2-F61B-649C-6604-B336626C063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5895" y="1017523"/>
            <a:ext cx="900438" cy="110609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58" name="Picture 57">
            <a:extLst>
              <a:ext uri="{FF2B5EF4-FFF2-40B4-BE49-F238E27FC236}">
                <a16:creationId xmlns:a16="http://schemas.microsoft.com/office/drawing/2014/main" id="{9FC65DCC-E4E8-BD4D-174A-6D6BD8132B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97923" y="1396427"/>
            <a:ext cx="1481804" cy="434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6" name="Retângulo 20">
            <a:extLst>
              <a:ext uri="{FF2B5EF4-FFF2-40B4-BE49-F238E27FC236}">
                <a16:creationId xmlns:a16="http://schemas.microsoft.com/office/drawing/2014/main" id="{515ABD46-12D0-5CED-71BF-263B5321B3E6}"/>
              </a:ext>
            </a:extLst>
          </p:cNvPr>
          <p:cNvSpPr/>
          <p:nvPr/>
        </p:nvSpPr>
        <p:spPr>
          <a:xfrm>
            <a:off x="1322116" y="800203"/>
            <a:ext cx="428308" cy="20430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12B2A5-D658-332A-A3F5-C06FD5E94F7A}"/>
              </a:ext>
            </a:extLst>
          </p:cNvPr>
          <p:cNvGrpSpPr/>
          <p:nvPr/>
        </p:nvGrpSpPr>
        <p:grpSpPr>
          <a:xfrm>
            <a:off x="2225209" y="1940253"/>
            <a:ext cx="2485496" cy="299662"/>
            <a:chOff x="1643297" y="4045816"/>
            <a:chExt cx="2485496" cy="299662"/>
          </a:xfrm>
        </p:grpSpPr>
        <p:sp>
          <p:nvSpPr>
            <p:cNvPr id="30" name="CaixaDeTexto 17">
              <a:hlinkClick r:id="rId6" action="ppaction://program"/>
              <a:extLst>
                <a:ext uri="{FF2B5EF4-FFF2-40B4-BE49-F238E27FC236}">
                  <a16:creationId xmlns:a16="http://schemas.microsoft.com/office/drawing/2014/main" id="{E158FE20-9261-AB2A-569E-A55EBA2E0770}"/>
                </a:ext>
              </a:extLst>
            </p:cNvPr>
            <p:cNvSpPr txBox="1"/>
            <p:nvPr/>
          </p:nvSpPr>
          <p:spPr>
            <a:xfrm>
              <a:off x="1980063" y="4103314"/>
              <a:ext cx="21487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7" action="ppaction://hlinkfile"/>
                </a:rPr>
                <a:t>D:\business-os\backend\Dockerfile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32" name="Imagem 18">
              <a:hlinkClick r:id="rId6" action="ppaction://program"/>
              <a:extLst>
                <a:ext uri="{FF2B5EF4-FFF2-40B4-BE49-F238E27FC236}">
                  <a16:creationId xmlns:a16="http://schemas.microsoft.com/office/drawing/2014/main" id="{FECF84D6-2D36-B2C6-E96A-F8E5D902B2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1322B4D-DD29-C35B-561A-C93282F03B24}"/>
              </a:ext>
            </a:extLst>
          </p:cNvPr>
          <p:cNvGrpSpPr/>
          <p:nvPr/>
        </p:nvGrpSpPr>
        <p:grpSpPr>
          <a:xfrm>
            <a:off x="248908" y="232508"/>
            <a:ext cx="695078" cy="289586"/>
            <a:chOff x="5881666" y="1590687"/>
            <a:chExt cx="695078" cy="289586"/>
          </a:xfrm>
        </p:grpSpPr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81BB35CE-A6E7-51BA-B26E-5BC157F1B59F}"/>
                </a:ext>
              </a:extLst>
            </p:cNvPr>
            <p:cNvSpPr/>
            <p:nvPr/>
          </p:nvSpPr>
          <p:spPr>
            <a:xfrm>
              <a:off x="6081095" y="1603274"/>
              <a:ext cx="49564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9"/>
                </a:rPr>
                <a:t>build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0230BB35-97E9-CCBE-A1BB-1D9693747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4403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BAA208-E6DC-6EF0-284E-643B9E124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0E5694-F34F-9DB3-2028-AC92CD2B8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image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DDAC2B2-8080-C476-BED4-7CD2FB90BD7B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D30E25B-B456-77D1-FC1E-6A0B3AD17E38}"/>
              </a:ext>
            </a:extLst>
          </p:cNvPr>
          <p:cNvGrpSpPr/>
          <p:nvPr/>
        </p:nvGrpSpPr>
        <p:grpSpPr>
          <a:xfrm>
            <a:off x="276282" y="274325"/>
            <a:ext cx="765610" cy="289586"/>
            <a:chOff x="5881666" y="1590687"/>
            <a:chExt cx="765610" cy="289586"/>
          </a:xfrm>
        </p:grpSpPr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2AD548A0-C887-EA7E-1C99-5986716B0473}"/>
                </a:ext>
              </a:extLst>
            </p:cNvPr>
            <p:cNvSpPr/>
            <p:nvPr/>
          </p:nvSpPr>
          <p:spPr>
            <a:xfrm>
              <a:off x="6081095" y="1603274"/>
              <a:ext cx="566181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image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772FD72F-4B09-E22F-E240-A42FE7C1C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AFBE0D28-D5AC-6600-27C4-C12F96A95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7837" y="574439"/>
            <a:ext cx="4991797" cy="6668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7" name="Arrow: Right 5">
            <a:extLst>
              <a:ext uri="{FF2B5EF4-FFF2-40B4-BE49-F238E27FC236}">
                <a16:creationId xmlns:a16="http://schemas.microsoft.com/office/drawing/2014/main" id="{54ED1961-4BA2-BFE2-A802-5550BFF1A4D8}"/>
              </a:ext>
            </a:extLst>
          </p:cNvPr>
          <p:cNvSpPr/>
          <p:nvPr/>
        </p:nvSpPr>
        <p:spPr>
          <a:xfrm>
            <a:off x="553282" y="620927"/>
            <a:ext cx="83529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for db</a:t>
            </a:r>
          </a:p>
        </p:txBody>
      </p:sp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CB392A8B-B6B9-D652-5F47-B80E4C2FF9EE}"/>
              </a:ext>
            </a:extLst>
          </p:cNvPr>
          <p:cNvSpPr/>
          <p:nvPr/>
        </p:nvSpPr>
        <p:spPr>
          <a:xfrm>
            <a:off x="1388573" y="538408"/>
            <a:ext cx="1026490" cy="318924"/>
          </a:xfrm>
          <a:prstGeom prst="wedgeRectCallout">
            <a:avLst>
              <a:gd name="adj1" fmla="val 424"/>
              <a:gd name="adj2" fmla="val -488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</a:rPr>
              <a:t>not build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D3218E6-5F58-82CA-9CC0-F3DAAD93FB92}"/>
              </a:ext>
            </a:extLst>
          </p:cNvPr>
          <p:cNvGrpSpPr/>
          <p:nvPr/>
        </p:nvGrpSpPr>
        <p:grpSpPr>
          <a:xfrm>
            <a:off x="6862611" y="924059"/>
            <a:ext cx="4090366" cy="289586"/>
            <a:chOff x="5881666" y="1590687"/>
            <a:chExt cx="4090366" cy="289586"/>
          </a:xfrm>
        </p:grpSpPr>
        <p:sp>
          <p:nvSpPr>
            <p:cNvPr id="13" name="Retângulo 5">
              <a:extLst>
                <a:ext uri="{FF2B5EF4-FFF2-40B4-BE49-F238E27FC236}">
                  <a16:creationId xmlns:a16="http://schemas.microsoft.com/office/drawing/2014/main" id="{279377D7-A5BD-D0A5-DA49-313FB1A7786E}"/>
                </a:ext>
              </a:extLst>
            </p:cNvPr>
            <p:cNvSpPr/>
            <p:nvPr/>
          </p:nvSpPr>
          <p:spPr>
            <a:xfrm>
              <a:off x="6081095" y="1603274"/>
              <a:ext cx="3890937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Docker Hub Container Image Library | App Containerization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7" name="Picture 16" descr="Icon&#10;&#10;Description automatically generated">
              <a:extLst>
                <a:ext uri="{FF2B5EF4-FFF2-40B4-BE49-F238E27FC236}">
                  <a16:creationId xmlns:a16="http://schemas.microsoft.com/office/drawing/2014/main" id="{37884896-C0C4-6050-CE56-6A21D1E890C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sp>
        <p:nvSpPr>
          <p:cNvPr id="14" name="Speech Bubble: Rectangle 13">
            <a:extLst>
              <a:ext uri="{FF2B5EF4-FFF2-40B4-BE49-F238E27FC236}">
                <a16:creationId xmlns:a16="http://schemas.microsoft.com/office/drawing/2014/main" id="{A6F2F91B-1BAB-670B-1AF1-29027D001BB6}"/>
              </a:ext>
            </a:extLst>
          </p:cNvPr>
          <p:cNvSpPr/>
          <p:nvPr/>
        </p:nvSpPr>
        <p:spPr>
          <a:xfrm>
            <a:off x="4418006" y="895079"/>
            <a:ext cx="709096" cy="349702"/>
          </a:xfrm>
          <a:prstGeom prst="wedgeRectCallout">
            <a:avLst>
              <a:gd name="adj1" fmla="val 424"/>
              <a:gd name="adj2" fmla="val -488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</a:rPr>
              <a:t>HUB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4F0210FA-60F6-A7D0-18FF-8C92A9A20C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19067" y="1062559"/>
            <a:ext cx="1467055" cy="600159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64636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4629D54-F68A-D414-D856-5AF64E79D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ABE4331-2C9C-127D-B79A-AED3223BBC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888" y="681887"/>
            <a:ext cx="3804776" cy="4507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502E2DD-6C57-6EB7-0D63-99166499C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ports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2A812E-D100-4C82-C7E2-D6747896FF59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0A27C21-9B57-DC05-AD4A-763C16E60AB1}"/>
              </a:ext>
            </a:extLst>
          </p:cNvPr>
          <p:cNvGrpSpPr/>
          <p:nvPr/>
        </p:nvGrpSpPr>
        <p:grpSpPr>
          <a:xfrm>
            <a:off x="276282" y="274325"/>
            <a:ext cx="711108" cy="289586"/>
            <a:chOff x="5881666" y="1590687"/>
            <a:chExt cx="711108" cy="289586"/>
          </a:xfrm>
        </p:grpSpPr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70FC6E5B-D9CC-F19B-4403-5C9211EF45EF}"/>
                </a:ext>
              </a:extLst>
            </p:cNvPr>
            <p:cNvSpPr/>
            <p:nvPr/>
          </p:nvSpPr>
          <p:spPr>
            <a:xfrm>
              <a:off x="6081095" y="1603274"/>
              <a:ext cx="51167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/>
                </a:rPr>
                <a:t>ports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E7BBD04E-A7A8-233A-A2A8-430624EDA1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6289F973-E0D9-C73C-620F-531BD2C99D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55764" y="1401639"/>
            <a:ext cx="1305107" cy="4667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11" name="Speech Bubble: Rectangle 10">
            <a:extLst>
              <a:ext uri="{FF2B5EF4-FFF2-40B4-BE49-F238E27FC236}">
                <a16:creationId xmlns:a16="http://schemas.microsoft.com/office/drawing/2014/main" id="{EE1131BF-186B-A9DA-B571-1A99C1D108FB}"/>
              </a:ext>
            </a:extLst>
          </p:cNvPr>
          <p:cNvSpPr/>
          <p:nvPr/>
        </p:nvSpPr>
        <p:spPr>
          <a:xfrm>
            <a:off x="4018562" y="931679"/>
            <a:ext cx="718714" cy="318924"/>
          </a:xfrm>
          <a:prstGeom prst="wedgeRectCallout">
            <a:avLst>
              <a:gd name="adj1" fmla="val 424"/>
              <a:gd name="adj2" fmla="val -488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</a:rPr>
              <a:t>array</a:t>
            </a:r>
          </a:p>
        </p:txBody>
      </p:sp>
      <p:sp>
        <p:nvSpPr>
          <p:cNvPr id="12" name="Arrow: Right 5">
            <a:extLst>
              <a:ext uri="{FF2B5EF4-FFF2-40B4-BE49-F238E27FC236}">
                <a16:creationId xmlns:a16="http://schemas.microsoft.com/office/drawing/2014/main" id="{78C7F24A-98D8-30A2-0348-DA22E5B1D0B6}"/>
              </a:ext>
            </a:extLst>
          </p:cNvPr>
          <p:cNvSpPr/>
          <p:nvPr/>
        </p:nvSpPr>
        <p:spPr>
          <a:xfrm>
            <a:off x="4925746" y="925374"/>
            <a:ext cx="105490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backend</a:t>
            </a:r>
          </a:p>
        </p:txBody>
      </p:sp>
      <p:sp>
        <p:nvSpPr>
          <p:cNvPr id="16" name="Arrow: Right 5">
            <a:extLst>
              <a:ext uri="{FF2B5EF4-FFF2-40B4-BE49-F238E27FC236}">
                <a16:creationId xmlns:a16="http://schemas.microsoft.com/office/drawing/2014/main" id="{DE6588DA-9577-D3BE-1527-4A4D75BBFFD7}"/>
              </a:ext>
            </a:extLst>
          </p:cNvPr>
          <p:cNvSpPr/>
          <p:nvPr/>
        </p:nvSpPr>
        <p:spPr>
          <a:xfrm>
            <a:off x="6584728" y="925374"/>
            <a:ext cx="1091772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frontend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9BF9AB02-7617-C52F-90AE-A630AF1D449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0827" y="1401639"/>
            <a:ext cx="1505160" cy="4572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1" name="Arrow: Right 5">
            <a:extLst>
              <a:ext uri="{FF2B5EF4-FFF2-40B4-BE49-F238E27FC236}">
                <a16:creationId xmlns:a16="http://schemas.microsoft.com/office/drawing/2014/main" id="{F04A62E3-4714-1B3E-EB4D-9DDF6154C24B}"/>
              </a:ext>
            </a:extLst>
          </p:cNvPr>
          <p:cNvSpPr/>
          <p:nvPr/>
        </p:nvSpPr>
        <p:spPr>
          <a:xfrm>
            <a:off x="7964700" y="925374"/>
            <a:ext cx="1279323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db: mongo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4CFE748F-132B-7056-37D0-9E0E97A392C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850347" y="1401639"/>
            <a:ext cx="1314633" cy="45726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4" name="Arrow: Right 5">
            <a:extLst>
              <a:ext uri="{FF2B5EF4-FFF2-40B4-BE49-F238E27FC236}">
                <a16:creationId xmlns:a16="http://schemas.microsoft.com/office/drawing/2014/main" id="{86F36B55-791B-975F-803D-C5E7F8C72EE0}"/>
              </a:ext>
            </a:extLst>
          </p:cNvPr>
          <p:cNvSpPr/>
          <p:nvPr/>
        </p:nvSpPr>
        <p:spPr>
          <a:xfrm>
            <a:off x="9824220" y="925374"/>
            <a:ext cx="1699309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mongo-express</a:t>
            </a:r>
          </a:p>
        </p:txBody>
      </p:sp>
      <p:sp>
        <p:nvSpPr>
          <p:cNvPr id="25" name="Speech Bubble: Rectangle 24">
            <a:extLst>
              <a:ext uri="{FF2B5EF4-FFF2-40B4-BE49-F238E27FC236}">
                <a16:creationId xmlns:a16="http://schemas.microsoft.com/office/drawing/2014/main" id="{FDDE5D98-B773-25B1-BCAE-96C4CE76D410}"/>
              </a:ext>
            </a:extLst>
          </p:cNvPr>
          <p:cNvSpPr/>
          <p:nvPr/>
        </p:nvSpPr>
        <p:spPr>
          <a:xfrm>
            <a:off x="6584728" y="1505521"/>
            <a:ext cx="789246" cy="318924"/>
          </a:xfrm>
          <a:prstGeom prst="wedgeRectCallout">
            <a:avLst>
              <a:gd name="adj1" fmla="val 424"/>
              <a:gd name="adj2" fmla="val -48836"/>
            </a:avLst>
          </a:prstGeom>
          <a:solidFill>
            <a:sysClr val="windowText" lastClr="000000"/>
          </a:solidFill>
          <a:ln>
            <a:solidFill>
              <a:srgbClr val="5B9BD5"/>
            </a:solidFill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1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 Light" panose="020F0302020204030204"/>
              </a:rPr>
              <a:t>NONE</a:t>
            </a:r>
          </a:p>
        </p:txBody>
      </p:sp>
    </p:spTree>
    <p:extLst>
      <p:ext uri="{BB962C8B-B14F-4D97-AF65-F5344CB8AC3E}">
        <p14:creationId xmlns:p14="http://schemas.microsoft.com/office/powerpoint/2010/main" val="22879452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8AF388-B955-BE12-CC70-833A6BA9F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59BF7-C198-54E1-D020-72602A177E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environment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C6B5C1-86A7-A950-98F4-12AA263E9C0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3FA66BCF-1748-A77A-A39A-F8B4B689BD90}"/>
              </a:ext>
            </a:extLst>
          </p:cNvPr>
          <p:cNvGrpSpPr/>
          <p:nvPr/>
        </p:nvGrpSpPr>
        <p:grpSpPr>
          <a:xfrm>
            <a:off x="276282" y="274325"/>
            <a:ext cx="1611995" cy="289586"/>
            <a:chOff x="5881666" y="1590687"/>
            <a:chExt cx="1611995" cy="289586"/>
          </a:xfrm>
        </p:grpSpPr>
        <p:sp>
          <p:nvSpPr>
            <p:cNvPr id="42" name="Retângulo 5">
              <a:extLst>
                <a:ext uri="{FF2B5EF4-FFF2-40B4-BE49-F238E27FC236}">
                  <a16:creationId xmlns:a16="http://schemas.microsoft.com/office/drawing/2014/main" id="{A31DDC5C-57C9-93B4-E55A-A2514C392A58}"/>
                </a:ext>
              </a:extLst>
            </p:cNvPr>
            <p:cNvSpPr/>
            <p:nvPr/>
          </p:nvSpPr>
          <p:spPr>
            <a:xfrm>
              <a:off x="6081095" y="1603274"/>
              <a:ext cx="141256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video: 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44" name="Picture 43" descr="Icon&#10;&#10;Description automatically generated">
              <a:extLst>
                <a:ext uri="{FF2B5EF4-FFF2-40B4-BE49-F238E27FC236}">
                  <a16:creationId xmlns:a16="http://schemas.microsoft.com/office/drawing/2014/main" id="{E6E8DF75-5A9A-C1A5-1908-413433701C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1A741D3F-E05A-C531-A8EB-0A8B5032BF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10" y="658383"/>
            <a:ext cx="3027489" cy="68273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189D50B0-C4F5-0759-080F-C43C288CCB84}"/>
              </a:ext>
            </a:extLst>
          </p:cNvPr>
          <p:cNvGrpSpPr/>
          <p:nvPr/>
        </p:nvGrpSpPr>
        <p:grpSpPr>
          <a:xfrm>
            <a:off x="2062479" y="1435592"/>
            <a:ext cx="1735427" cy="289586"/>
            <a:chOff x="5881666" y="1590687"/>
            <a:chExt cx="1735427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0AAF629E-9A25-BB16-448B-1601EAA65F3F}"/>
                </a:ext>
              </a:extLst>
            </p:cNvPr>
            <p:cNvSpPr/>
            <p:nvPr/>
          </p:nvSpPr>
          <p:spPr>
            <a:xfrm>
              <a:off x="6081095" y="1603274"/>
              <a:ext cx="153599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/>
                </a:rPr>
                <a:t>manual: environment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19A3CE0B-2D6B-AF06-2941-0AC4F828AE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7458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7C1921-2538-2C66-D194-D4E803B97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B9FD-DC19-7959-3C1C-94BFA5E2F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 env-file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710BB7-6C89-51B0-C65E-9735D4559B8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CAA1A04B-0B6D-D30E-7153-A64392BD3311}"/>
              </a:ext>
            </a:extLst>
          </p:cNvPr>
          <p:cNvGrpSpPr/>
          <p:nvPr/>
        </p:nvGrpSpPr>
        <p:grpSpPr>
          <a:xfrm>
            <a:off x="2209630" y="1804181"/>
            <a:ext cx="839348" cy="289586"/>
            <a:chOff x="5881666" y="1590687"/>
            <a:chExt cx="839348" cy="289586"/>
          </a:xfrm>
        </p:grpSpPr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7DE5B81D-2C7A-5C3B-5C44-C53C1117CFDC}"/>
                </a:ext>
              </a:extLst>
            </p:cNvPr>
            <p:cNvSpPr/>
            <p:nvPr/>
          </p:nvSpPr>
          <p:spPr>
            <a:xfrm>
              <a:off x="6081095" y="1603274"/>
              <a:ext cx="6399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env file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3" name="Picture 12" descr="Icon&#10;&#10;Description automatically generated">
              <a:extLst>
                <a:ext uri="{FF2B5EF4-FFF2-40B4-BE49-F238E27FC236}">
                  <a16:creationId xmlns:a16="http://schemas.microsoft.com/office/drawing/2014/main" id="{1F48BAC0-9F45-2F4D-7734-54432910F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pic>
        <p:nvPicPr>
          <p:cNvPr id="4" name="Picture 3">
            <a:extLst>
              <a:ext uri="{FF2B5EF4-FFF2-40B4-BE49-F238E27FC236}">
                <a16:creationId xmlns:a16="http://schemas.microsoft.com/office/drawing/2014/main" id="{B9189E16-511E-E373-2679-8C3C1DFFA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302" y="295322"/>
            <a:ext cx="2410161" cy="128605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984BA61-BF99-B3A7-D08D-BDE85BD43E0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38407" y="288159"/>
            <a:ext cx="4389882" cy="23069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D84D61F-6EB0-7BD4-0D32-5DE25682B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838" y="2817959"/>
            <a:ext cx="4160295" cy="253032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7FCA700-02EA-8B05-6DC6-608F29E8174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437217" y="2948723"/>
            <a:ext cx="5746432" cy="180059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591BB18-DE15-93FC-E2E9-2F0573D248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05546" y="5748584"/>
            <a:ext cx="7954485" cy="64779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69308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3ABC3DC-CDD4-A343-74DB-7587B55C68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45B78-3DC1-E752-6631-D370FFB18B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81483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6.1 mongo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537AD80-898F-5107-487A-27887205E7B2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7350E7-5B7E-8415-55F4-7D44485B84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4838" y="301821"/>
            <a:ext cx="6697010" cy="174331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32EC2F-0BCF-D96D-BAB9-B5BDFEBDA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8" y="2320717"/>
            <a:ext cx="6287377" cy="16766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471674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64630</TotalTime>
  <Words>155</Words>
  <Application>Microsoft Office PowerPoint</Application>
  <PresentationFormat>Widescreen</PresentationFormat>
  <Paragraphs>69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services</vt:lpstr>
      <vt:lpstr>1.1 index</vt:lpstr>
      <vt:lpstr>1.2 what</vt:lpstr>
      <vt:lpstr>2. build</vt:lpstr>
      <vt:lpstr>3. image</vt:lpstr>
      <vt:lpstr>4. ports</vt:lpstr>
      <vt:lpstr>5. environment</vt:lpstr>
      <vt:lpstr>6. env-file</vt:lpstr>
      <vt:lpstr>6.1 mongo</vt:lpstr>
      <vt:lpstr>7. volumes</vt:lpstr>
      <vt:lpstr>8. restart</vt:lpstr>
      <vt:lpstr>9. command</vt:lpstr>
      <vt:lpstr>10. depends 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1254</cp:revision>
  <dcterms:created xsi:type="dcterms:W3CDTF">2019-03-25T09:18:39Z</dcterms:created>
  <dcterms:modified xsi:type="dcterms:W3CDTF">2024-06-04T08:59:26Z</dcterms:modified>
</cp:coreProperties>
</file>